
<file path=[Content_Types].xml><?xml version="1.0" encoding="utf-8"?>
<Types xmlns="http://schemas.openxmlformats.org/package/2006/content-types">
  <Default Extension="emf" ContentType="image/x-emf"/>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sldIdLst>
    <p:sldId id="256" r:id="rId3"/>
    <p:sldId id="257" r:id="rId4"/>
    <p:sldId id="270" r:id="rId5"/>
    <p:sldId id="272" r:id="rId6"/>
    <p:sldId id="271" r:id="rId7"/>
    <p:sldId id="258" r:id="rId8"/>
    <p:sldId id="259" r:id="rId9"/>
    <p:sldId id="260" r:id="rId10"/>
    <p:sldId id="261" r:id="rId11"/>
    <p:sldId id="262" r:id="rId12"/>
    <p:sldId id="274" r:id="rId13"/>
    <p:sldId id="275" r:id="rId15"/>
    <p:sldId id="276" r:id="rId16"/>
    <p:sldId id="277" r:id="rId17"/>
    <p:sldId id="278" r:id="rId18"/>
    <p:sldId id="279" r:id="rId19"/>
    <p:sldId id="280" r:id="rId20"/>
    <p:sldId id="281" r:id="rId21"/>
    <p:sldId id="282" r:id="rId22"/>
    <p:sldId id="283" r:id="rId23"/>
    <p:sldId id="284" r:id="rId24"/>
    <p:sldId id="285" r:id="rId25"/>
    <p:sldId id="286" r:id="rId26"/>
    <p:sldId id="287" r:id="rId27"/>
    <p:sldId id="288" r:id="rId28"/>
    <p:sldId id="269" r:id="rId29"/>
    <p:sldId id="273" r:id="rId30"/>
  </p:sldIdLst>
  <p:sldSz cx="24384000" cy="13716000"/>
  <p:notesSz cx="24384000" cy="13716000"/>
  <p:defaultTextStyle>
    <a:defPPr marL="0" marR="0" indent="0" algn="l" defTabSz="914400">
      <a:lnSpc>
        <a:spcPct val="100000"/>
      </a:lnSpc>
      <a:spcBef>
        <a:spcPts val="0"/>
      </a:spcBef>
      <a:spcAft>
        <a:spcPts val="0"/>
      </a:spcAft>
      <a:buClrTx/>
      <a:buSzTx/>
      <a:buFontTx/>
      <a:buNone/>
      <a:defRPr sz="1800" b="0" i="0" u="none" strike="noStrike" cap="none" spc="0">
        <a:ln>
          <a:noFill/>
        </a:ln>
        <a:solidFill>
          <a:srgbClr val="000000"/>
        </a:solidFill>
      </a:defRPr>
    </a:defPPr>
    <a:lvl1pPr marL="0" marR="0" indent="0" algn="ctr" defTabSz="825500">
      <a:lnSpc>
        <a:spcPct val="100000"/>
      </a:lnSpc>
      <a:spcBef>
        <a:spcPts val="0"/>
      </a:spcBef>
      <a:spcAft>
        <a:spcPts val="0"/>
      </a:spcAft>
      <a:buClrTx/>
      <a:buSzTx/>
      <a:buFontTx/>
      <a:buNone/>
      <a:defRPr sz="3000" b="1" i="0" u="none" strike="noStrike" cap="none" spc="0">
        <a:ln>
          <a:noFill/>
        </a:ln>
        <a:solidFill>
          <a:srgbClr val="000000"/>
        </a:solidFill>
        <a:latin typeface="Helvetica Neue"/>
        <a:ea typeface="Helvetica Neue"/>
        <a:cs typeface="Helvetica Neue"/>
      </a:defRPr>
    </a:lvl1pPr>
    <a:lvl2pPr marL="0" marR="0" indent="228600" algn="ctr" defTabSz="825500">
      <a:lnSpc>
        <a:spcPct val="100000"/>
      </a:lnSpc>
      <a:spcBef>
        <a:spcPts val="0"/>
      </a:spcBef>
      <a:spcAft>
        <a:spcPts val="0"/>
      </a:spcAft>
      <a:buClrTx/>
      <a:buSzTx/>
      <a:buFontTx/>
      <a:buNone/>
      <a:defRPr sz="3000" b="1" i="0" u="none" strike="noStrike" cap="none" spc="0">
        <a:ln>
          <a:noFill/>
        </a:ln>
        <a:solidFill>
          <a:srgbClr val="000000"/>
        </a:solidFill>
        <a:latin typeface="Helvetica Neue"/>
        <a:ea typeface="Helvetica Neue"/>
        <a:cs typeface="Helvetica Neue"/>
      </a:defRPr>
    </a:lvl2pPr>
    <a:lvl3pPr marL="0" marR="0" indent="457200" algn="ctr" defTabSz="825500">
      <a:lnSpc>
        <a:spcPct val="100000"/>
      </a:lnSpc>
      <a:spcBef>
        <a:spcPts val="0"/>
      </a:spcBef>
      <a:spcAft>
        <a:spcPts val="0"/>
      </a:spcAft>
      <a:buClrTx/>
      <a:buSzTx/>
      <a:buFontTx/>
      <a:buNone/>
      <a:defRPr sz="3000" b="1" i="0" u="none" strike="noStrike" cap="none" spc="0">
        <a:ln>
          <a:noFill/>
        </a:ln>
        <a:solidFill>
          <a:srgbClr val="000000"/>
        </a:solidFill>
        <a:latin typeface="Helvetica Neue"/>
        <a:ea typeface="Helvetica Neue"/>
        <a:cs typeface="Helvetica Neue"/>
      </a:defRPr>
    </a:lvl3pPr>
    <a:lvl4pPr marL="0" marR="0" indent="685800" algn="ctr" defTabSz="825500">
      <a:lnSpc>
        <a:spcPct val="100000"/>
      </a:lnSpc>
      <a:spcBef>
        <a:spcPts val="0"/>
      </a:spcBef>
      <a:spcAft>
        <a:spcPts val="0"/>
      </a:spcAft>
      <a:buClrTx/>
      <a:buSzTx/>
      <a:buFontTx/>
      <a:buNone/>
      <a:defRPr sz="3000" b="1" i="0" u="none" strike="noStrike" cap="none" spc="0">
        <a:ln>
          <a:noFill/>
        </a:ln>
        <a:solidFill>
          <a:srgbClr val="000000"/>
        </a:solidFill>
        <a:latin typeface="Helvetica Neue"/>
        <a:ea typeface="Helvetica Neue"/>
        <a:cs typeface="Helvetica Neue"/>
      </a:defRPr>
    </a:lvl4pPr>
    <a:lvl5pPr marL="0" marR="0" indent="914400" algn="ctr" defTabSz="825500">
      <a:lnSpc>
        <a:spcPct val="100000"/>
      </a:lnSpc>
      <a:spcBef>
        <a:spcPts val="0"/>
      </a:spcBef>
      <a:spcAft>
        <a:spcPts val="0"/>
      </a:spcAft>
      <a:buClrTx/>
      <a:buSzTx/>
      <a:buFontTx/>
      <a:buNone/>
      <a:defRPr sz="3000" b="1" i="0" u="none" strike="noStrike" cap="none" spc="0">
        <a:ln>
          <a:noFill/>
        </a:ln>
        <a:solidFill>
          <a:srgbClr val="000000"/>
        </a:solidFill>
        <a:latin typeface="Helvetica Neue"/>
        <a:ea typeface="Helvetica Neue"/>
        <a:cs typeface="Helvetica Neue"/>
      </a:defRPr>
    </a:lvl5pPr>
    <a:lvl6pPr marL="0" marR="0" indent="1143000" algn="ctr" defTabSz="825500">
      <a:lnSpc>
        <a:spcPct val="100000"/>
      </a:lnSpc>
      <a:spcBef>
        <a:spcPts val="0"/>
      </a:spcBef>
      <a:spcAft>
        <a:spcPts val="0"/>
      </a:spcAft>
      <a:buClrTx/>
      <a:buSzTx/>
      <a:buFontTx/>
      <a:buNone/>
      <a:defRPr sz="3000" b="1" i="0" u="none" strike="noStrike" cap="none" spc="0">
        <a:ln>
          <a:noFill/>
        </a:ln>
        <a:solidFill>
          <a:srgbClr val="000000"/>
        </a:solidFill>
        <a:latin typeface="Helvetica Neue"/>
        <a:ea typeface="Helvetica Neue"/>
        <a:cs typeface="Helvetica Neue"/>
      </a:defRPr>
    </a:lvl6pPr>
    <a:lvl7pPr marL="0" marR="0" indent="1371600" algn="ctr" defTabSz="825500">
      <a:lnSpc>
        <a:spcPct val="100000"/>
      </a:lnSpc>
      <a:spcBef>
        <a:spcPts val="0"/>
      </a:spcBef>
      <a:spcAft>
        <a:spcPts val="0"/>
      </a:spcAft>
      <a:buClrTx/>
      <a:buSzTx/>
      <a:buFontTx/>
      <a:buNone/>
      <a:defRPr sz="3000" b="1" i="0" u="none" strike="noStrike" cap="none" spc="0">
        <a:ln>
          <a:noFill/>
        </a:ln>
        <a:solidFill>
          <a:srgbClr val="000000"/>
        </a:solidFill>
        <a:latin typeface="Helvetica Neue"/>
        <a:ea typeface="Helvetica Neue"/>
        <a:cs typeface="Helvetica Neue"/>
      </a:defRPr>
    </a:lvl7pPr>
    <a:lvl8pPr marL="0" marR="0" indent="1600200" algn="ctr" defTabSz="825500">
      <a:lnSpc>
        <a:spcPct val="100000"/>
      </a:lnSpc>
      <a:spcBef>
        <a:spcPts val="0"/>
      </a:spcBef>
      <a:spcAft>
        <a:spcPts val="0"/>
      </a:spcAft>
      <a:buClrTx/>
      <a:buSzTx/>
      <a:buFontTx/>
      <a:buNone/>
      <a:defRPr sz="3000" b="1" i="0" u="none" strike="noStrike" cap="none" spc="0">
        <a:ln>
          <a:noFill/>
        </a:ln>
        <a:solidFill>
          <a:srgbClr val="000000"/>
        </a:solidFill>
        <a:latin typeface="Helvetica Neue"/>
        <a:ea typeface="Helvetica Neue"/>
        <a:cs typeface="Helvetica Neue"/>
      </a:defRPr>
    </a:lvl8pPr>
    <a:lvl9pPr marL="0" marR="0" indent="1828800" algn="ctr" defTabSz="825500">
      <a:lnSpc>
        <a:spcPct val="100000"/>
      </a:lnSpc>
      <a:spcBef>
        <a:spcPts val="0"/>
      </a:spcBef>
      <a:spcAft>
        <a:spcPts val="0"/>
      </a:spcAft>
      <a:buClrTx/>
      <a:buSzTx/>
      <a:buFontTx/>
      <a:buNone/>
      <a:defRPr sz="3000" b="1" i="0" u="none" strike="noStrike" cap="none" spc="0">
        <a:ln>
          <a:noFill/>
        </a:ln>
        <a:solidFill>
          <a:srgbClr val="000000"/>
        </a:solidFill>
        <a:latin typeface="Helvetica Neue"/>
        <a:ea typeface="Helvetica Neue"/>
        <a:cs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1" d="100"/>
          <a:sy n="71" d="100"/>
        </p:scale>
        <p:origin x="66" y="630"/>
      </p:cViewPr>
      <p:guideLst>
        <p:guide orient="horz" pos="4320"/>
        <p:guide pos="76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commentAuthors" Target="commentAuthors.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notesMaster" Target="notesMasters/notesMaster1.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26C320EB-5352-40AA-A0A9-C13066E1373C}" type="doc">
      <dgm:prSet loTypeId="urn:microsoft.com/office/officeart/2005/8/layout/list1" loCatId="list" qsTypeId="urn:microsoft.com/office/officeart/2005/8/quickstyle/simple1" qsCatId="simple" csTypeId="urn:microsoft.com/office/officeart/2005/8/colors/accent1_2" csCatId="accent1" phldr="0"/>
      <dgm:spPr/>
      <dgm:t>
        <a:bodyPr/>
        <a:p>
          <a:endParaRPr lang="en-US"/>
        </a:p>
      </dgm:t>
    </dgm:pt>
    <dgm:pt modelId="{773C5012-55F9-436E-B78B-2A38D8AAA0C0}">
      <dgm:prSet phldrT="[Text]" phldr="0" custT="0"/>
      <dgm:spPr/>
      <dgm:t>
        <a:bodyPr vert="horz" wrap="square"/>
        <a:p>
          <a:pPr>
            <a:lnSpc>
              <a:spcPct val="100000"/>
            </a:lnSpc>
            <a:spcBef>
              <a:spcPct val="0"/>
            </a:spcBef>
            <a:spcAft>
              <a:spcPct val="35000"/>
            </a:spcAft>
          </a:pPr>
          <a:r>
            <a:rPr lang="ru-RU" altLang="en-US"/>
            <a:t>ГРАММАТИЧЕСКАЯ И ЛИНГВИСТИЧЕСКАЯ КОМПЕТЕНЦИЯ</a:t>
          </a:r>
          <a:r>
            <a:rPr lang="ru-RU" altLang="en-US"/>
            <a:t/>
          </a:r>
          <a:endParaRPr lang="ru-RU" altLang="en-US"/>
        </a:p>
      </dgm:t>
    </dgm:pt>
    <dgm:pt modelId="{E1399106-9BE2-43F4-9430-F473CB36780F}" cxnId="{7B507BCA-287A-41A2-8804-E0ADDA0683C6}" type="parTrans">
      <dgm:prSet/>
      <dgm:spPr/>
      <dgm:t>
        <a:bodyPr/>
        <a:p>
          <a:endParaRPr lang="en-US"/>
        </a:p>
      </dgm:t>
    </dgm:pt>
    <dgm:pt modelId="{507A6FE3-4D55-4ED6-A973-429D64C5DF28}" cxnId="{7B507BCA-287A-41A2-8804-E0ADDA0683C6}" type="sibTrans">
      <dgm:prSet/>
      <dgm:spPr/>
      <dgm:t>
        <a:bodyPr/>
        <a:p>
          <a:endParaRPr lang="en-US"/>
        </a:p>
      </dgm:t>
    </dgm:pt>
    <dgm:pt modelId="{CA58FE74-4619-4E47-BA6C-E0CD35AF5AC2}">
      <dgm:prSet phldrT="[Text]" phldr="0" custT="0"/>
      <dgm:spPr/>
      <dgm:t>
        <a:bodyPr vert="horz" wrap="square"/>
        <a:p>
          <a:pPr>
            <a:lnSpc>
              <a:spcPct val="100000"/>
            </a:lnSpc>
            <a:spcBef>
              <a:spcPct val="0"/>
            </a:spcBef>
            <a:spcAft>
              <a:spcPct val="35000"/>
            </a:spcAft>
          </a:pPr>
          <a:r>
            <a:rPr lang="ru-RU" altLang="en-US"/>
            <a:t>ДИСКУРСИВНАЯ КОМПЕТЕНЦИЯ</a:t>
          </a:r>
          <a:r>
            <a:rPr lang="ru-RU" altLang="en-US"/>
            <a:t/>
          </a:r>
          <a:endParaRPr lang="ru-RU" altLang="en-US"/>
        </a:p>
      </dgm:t>
    </dgm:pt>
    <dgm:pt modelId="{EBAD4DA7-135F-4F4E-9475-804E7DC205D2}" cxnId="{5AC9FDAB-D286-418C-92A9-A1F981D7100A}" type="parTrans">
      <dgm:prSet/>
      <dgm:spPr/>
      <dgm:t>
        <a:bodyPr/>
        <a:p>
          <a:endParaRPr lang="en-US"/>
        </a:p>
      </dgm:t>
    </dgm:pt>
    <dgm:pt modelId="{5723A07A-E737-45B0-B84E-97FB4DE86580}" cxnId="{5AC9FDAB-D286-418C-92A9-A1F981D7100A}" type="sibTrans">
      <dgm:prSet/>
      <dgm:spPr/>
      <dgm:t>
        <a:bodyPr/>
        <a:p>
          <a:endParaRPr lang="en-US"/>
        </a:p>
      </dgm:t>
    </dgm:pt>
    <dgm:pt modelId="{D3284563-CEAB-43B3-81C4-5F6C081CBB78}">
      <dgm:prSet phldrT="[Text]" phldr="0" custT="0"/>
      <dgm:spPr/>
      <dgm:t>
        <a:bodyPr vert="horz" wrap="square"/>
        <a:p>
          <a:pPr>
            <a:lnSpc>
              <a:spcPct val="100000"/>
            </a:lnSpc>
            <a:spcBef>
              <a:spcPct val="0"/>
            </a:spcBef>
            <a:spcAft>
              <a:spcPct val="35000"/>
            </a:spcAft>
          </a:pPr>
          <a:r>
            <a:rPr lang="ru-RU" altLang="en-US"/>
            <a:t>СОЦИОЛИНГВИСТИЧЕСКАЯ КОМПЕТЕНЦИЯ</a:t>
          </a:r>
          <a:r>
            <a:rPr lang="ru-RU" altLang="en-US"/>
            <a:t/>
          </a:r>
          <a:endParaRPr lang="ru-RU" altLang="en-US"/>
        </a:p>
      </dgm:t>
    </dgm:pt>
    <dgm:pt modelId="{A2E240DA-ABFA-4A24-BE34-ABE926603D67}" cxnId="{9BAD6761-1928-41A4-B1F9-2FA04BCAD625}" type="parTrans">
      <dgm:prSet/>
      <dgm:spPr/>
      <dgm:t>
        <a:bodyPr/>
        <a:p>
          <a:endParaRPr lang="en-US"/>
        </a:p>
      </dgm:t>
    </dgm:pt>
    <dgm:pt modelId="{2E43EE94-FE21-4F90-81B3-CED5B1ECC8C9}" cxnId="{9BAD6761-1928-41A4-B1F9-2FA04BCAD625}" type="sibTrans">
      <dgm:prSet/>
      <dgm:spPr/>
      <dgm:t>
        <a:bodyPr/>
        <a:p>
          <a:endParaRPr lang="en-US"/>
        </a:p>
      </dgm:t>
    </dgm:pt>
    <dgm:pt modelId="{40A0A257-10C0-425F-9C6E-4017FF803AED}">
      <dgm:prSet phldr="0" custT="0"/>
      <dgm:spPr/>
      <dgm:t>
        <a:bodyPr vert="horz" wrap="square"/>
        <a:p>
          <a:pPr>
            <a:lnSpc>
              <a:spcPct val="100000"/>
            </a:lnSpc>
            <a:spcBef>
              <a:spcPct val="0"/>
            </a:spcBef>
            <a:spcAft>
              <a:spcPct val="35000"/>
            </a:spcAft>
          </a:pPr>
          <a:r>
            <a:rPr lang="ru-RU"/>
            <a:t>СОЦИОКУЛЬТУРНАЯ КОМПЕТЕНЦИЯ</a:t>
          </a:r>
          <a:r>
            <a:rPr lang="ru-RU"/>
            <a:t/>
          </a:r>
          <a:endParaRPr lang="ru-RU"/>
        </a:p>
      </dgm:t>
    </dgm:pt>
    <dgm:pt modelId="{8065B9AC-AAD3-4991-9BA0-D4B25E6F8AC1}" cxnId="{8FE20473-970D-4908-8E92-9A741BFDD615}" type="parTrans">
      <dgm:prSet/>
      <dgm:spPr/>
    </dgm:pt>
    <dgm:pt modelId="{BFA5971E-57F0-4B76-B394-93CBA297C9F1}" cxnId="{8FE20473-970D-4908-8E92-9A741BFDD615}" type="sibTrans">
      <dgm:prSet/>
      <dgm:spPr/>
    </dgm:pt>
    <dgm:pt modelId="{39BDFEA6-1B2E-4A0D-8CA7-1CE3E8F53B70}">
      <dgm:prSet phldr="0" custT="0"/>
      <dgm:spPr/>
      <dgm:t>
        <a:bodyPr vert="horz" wrap="square"/>
        <a:p>
          <a:pPr>
            <a:lnSpc>
              <a:spcPct val="100000"/>
            </a:lnSpc>
            <a:spcBef>
              <a:spcPct val="0"/>
            </a:spcBef>
            <a:spcAft>
              <a:spcPct val="35000"/>
            </a:spcAft>
          </a:pPr>
          <a:r>
            <a:rPr lang="ru-RU"/>
            <a:t>СОЦИАЛЬНАЯ КОМПЕТЕНЦИЯ</a:t>
          </a:r>
          <a:r>
            <a:rPr lang="ru-RU"/>
            <a:t/>
          </a:r>
          <a:endParaRPr lang="ru-RU"/>
        </a:p>
      </dgm:t>
    </dgm:pt>
    <dgm:pt modelId="{51B0E5D3-2202-46D1-B984-7A52E8109A71}" cxnId="{12553D13-D725-4372-ADAF-0CA018A35989}" type="parTrans">
      <dgm:prSet/>
      <dgm:spPr/>
    </dgm:pt>
    <dgm:pt modelId="{CB92648E-697B-4449-9816-C195EB2D6A34}" cxnId="{12553D13-D725-4372-ADAF-0CA018A35989}" type="sibTrans">
      <dgm:prSet/>
      <dgm:spPr/>
    </dgm:pt>
    <dgm:pt modelId="{52D2C0B1-7ECF-444B-BDC6-709B79763C07}">
      <dgm:prSet phldr="0" custT="0"/>
      <dgm:spPr/>
      <dgm:t>
        <a:bodyPr vert="horz" wrap="square"/>
        <a:p>
          <a:pPr>
            <a:lnSpc>
              <a:spcPct val="100000"/>
            </a:lnSpc>
            <a:spcBef>
              <a:spcPct val="0"/>
            </a:spcBef>
            <a:spcAft>
              <a:spcPct val="35000"/>
            </a:spcAft>
          </a:pPr>
          <a:r>
            <a:rPr lang="ru-RU"/>
            <a:t>ЗНАКОМСТВО С РОССИЙСКОЙ ДЕЙ</a:t>
          </a:r>
          <a:r>
            <a:rPr lang="ru-RU"/>
            <a:t>СТ</a:t>
          </a:r>
          <a:r>
            <a:rPr lang="ru-RU"/>
            <a:t>ВИТЕЛЬНОСТЬЮ</a:t>
          </a:r>
          <a:r>
            <a:rPr lang="ru-RU"/>
            <a:t/>
          </a:r>
          <a:endParaRPr lang="ru-RU"/>
        </a:p>
      </dgm:t>
    </dgm:pt>
    <dgm:pt modelId="{A7F90967-0B59-40F9-A2FA-573A9888DEEC}" cxnId="{62D63707-61C7-4464-B9FB-12136A6D54C8}" type="parTrans">
      <dgm:prSet/>
      <dgm:spPr/>
    </dgm:pt>
    <dgm:pt modelId="{300880C8-71F4-434F-B516-E44049D5DCD0}" cxnId="{62D63707-61C7-4464-B9FB-12136A6D54C8}" type="sibTrans">
      <dgm:prSet/>
      <dgm:spPr/>
    </dgm:pt>
    <dgm:pt modelId="{F25C32B3-7B67-4B03-9EEA-A72871542C11}">
      <dgm:prSet phldr="0" custT="0"/>
      <dgm:spPr/>
      <dgm:t>
        <a:bodyPr vert="horz" wrap="square"/>
        <a:p>
          <a:pPr>
            <a:lnSpc>
              <a:spcPct val="100000"/>
            </a:lnSpc>
            <a:spcBef>
              <a:spcPct val="0"/>
            </a:spcBef>
            <a:spcAft>
              <a:spcPct val="35000"/>
            </a:spcAft>
          </a:pPr>
          <a:r>
            <a:rPr lang="ru-RU"/>
            <a:t>ФОРМИРОВАНИЕ ПРЕДСТАВЛЕНИЯ О РОССИЙСКОМ МЕНТАЛИТЕТЕ</a:t>
          </a:r>
          <a:r>
            <a:rPr lang="ru-RU"/>
            <a:t/>
          </a:r>
          <a:endParaRPr lang="ru-RU"/>
        </a:p>
      </dgm:t>
    </dgm:pt>
    <dgm:pt modelId="{A97A68B3-0FE3-4260-9107-C3D5DA6A0969}" cxnId="{23DB532D-8C7A-46F6-B1D9-42066599C00A}" type="parTrans">
      <dgm:prSet/>
      <dgm:spPr/>
    </dgm:pt>
    <dgm:pt modelId="{7E85B59F-A104-4AA2-8085-E22476738C22}" cxnId="{23DB532D-8C7A-46F6-B1D9-42066599C00A}" type="sibTrans">
      <dgm:prSet/>
      <dgm:spPr/>
    </dgm:pt>
    <dgm:pt modelId="{E5EECCA3-F875-4B71-92CC-9CCDFB7DBFEF}" type="pres">
      <dgm:prSet presAssocID="{26C320EB-5352-40AA-A0A9-C13066E1373C}" presName="linear" presStyleCnt="0">
        <dgm:presLayoutVars>
          <dgm:dir/>
          <dgm:animLvl val="lvl"/>
          <dgm:resizeHandles val="exact"/>
        </dgm:presLayoutVars>
      </dgm:prSet>
      <dgm:spPr/>
    </dgm:pt>
    <dgm:pt modelId="{667CAF5C-37C0-43B7-8B7E-02CCA3754DB9}" type="pres">
      <dgm:prSet presAssocID="{773C5012-55F9-436E-B78B-2A38D8AAA0C0}" presName="parentLin" presStyleCnt="0"/>
      <dgm:spPr/>
    </dgm:pt>
    <dgm:pt modelId="{58B158CB-C1D2-4676-88E6-6B3937A00A96}" type="pres">
      <dgm:prSet presAssocID="{773C5012-55F9-436E-B78B-2A38D8AAA0C0}" presName="parentLeftMargin" presStyleCnt="0"/>
      <dgm:spPr/>
    </dgm:pt>
    <dgm:pt modelId="{D0971512-D8E1-4E4B-89F4-FF2EB164C196}" type="pres">
      <dgm:prSet presAssocID="{773C5012-55F9-436E-B78B-2A38D8AAA0C0}" presName="parentText" presStyleLbl="node1" presStyleIdx="0" presStyleCnt="7">
        <dgm:presLayoutVars>
          <dgm:chMax val="0"/>
          <dgm:bulletEnabled val="1"/>
        </dgm:presLayoutVars>
      </dgm:prSet>
      <dgm:spPr/>
    </dgm:pt>
    <dgm:pt modelId="{05E10EBB-C85A-471E-9935-B48B9C39A12E}" type="pres">
      <dgm:prSet presAssocID="{773C5012-55F9-436E-B78B-2A38D8AAA0C0}" presName="negativeSpace" presStyleCnt="0"/>
      <dgm:spPr/>
    </dgm:pt>
    <dgm:pt modelId="{1F055725-8984-42CB-98CB-8E7728DD5EAB}" type="pres">
      <dgm:prSet presAssocID="{773C5012-55F9-436E-B78B-2A38D8AAA0C0}" presName="childText" presStyleLbl="conFgAcc1" presStyleIdx="0" presStyleCnt="7">
        <dgm:presLayoutVars>
          <dgm:bulletEnabled val="1"/>
        </dgm:presLayoutVars>
      </dgm:prSet>
      <dgm:spPr/>
    </dgm:pt>
    <dgm:pt modelId="{5785404B-F53E-4CF2-A702-90A46E89CED8}" type="pres">
      <dgm:prSet presAssocID="{507A6FE3-4D55-4ED6-A973-429D64C5DF28}" presName="spaceBetweenRectangles" presStyleCnt="0"/>
      <dgm:spPr/>
    </dgm:pt>
    <dgm:pt modelId="{EF963990-07B7-4DBC-8CFE-C86D15B61BB6}" type="pres">
      <dgm:prSet presAssocID="{CA58FE74-4619-4E47-BA6C-E0CD35AF5AC2}" presName="parentLin" presStyleCnt="0"/>
      <dgm:spPr/>
    </dgm:pt>
    <dgm:pt modelId="{AEA4B341-6C57-43B8-BC42-9813D43D1335}" type="pres">
      <dgm:prSet presAssocID="{CA58FE74-4619-4E47-BA6C-E0CD35AF5AC2}" presName="parentLeftMargin" presStyleCnt="0"/>
      <dgm:spPr/>
    </dgm:pt>
    <dgm:pt modelId="{DD07B078-3354-4F1B-9438-E4F95C4B43A6}" type="pres">
      <dgm:prSet presAssocID="{CA58FE74-4619-4E47-BA6C-E0CD35AF5AC2}" presName="parentText" presStyleLbl="node1" presStyleIdx="1" presStyleCnt="7">
        <dgm:presLayoutVars>
          <dgm:chMax val="0"/>
          <dgm:bulletEnabled val="1"/>
        </dgm:presLayoutVars>
      </dgm:prSet>
      <dgm:spPr/>
    </dgm:pt>
    <dgm:pt modelId="{98F9047E-C8BE-4990-B6F7-84F4581E1FEA}" type="pres">
      <dgm:prSet presAssocID="{CA58FE74-4619-4E47-BA6C-E0CD35AF5AC2}" presName="negativeSpace" presStyleCnt="0"/>
      <dgm:spPr/>
    </dgm:pt>
    <dgm:pt modelId="{FB20FF5F-D131-4A8A-AEBC-01A2B84D6655}" type="pres">
      <dgm:prSet presAssocID="{CA58FE74-4619-4E47-BA6C-E0CD35AF5AC2}" presName="childText" presStyleLbl="conFgAcc1" presStyleIdx="1" presStyleCnt="7">
        <dgm:presLayoutVars>
          <dgm:bulletEnabled val="1"/>
        </dgm:presLayoutVars>
      </dgm:prSet>
      <dgm:spPr/>
    </dgm:pt>
    <dgm:pt modelId="{AC1FEB9E-7ED9-4E44-9D47-B63AE5862158}" type="pres">
      <dgm:prSet presAssocID="{5723A07A-E737-45B0-B84E-97FB4DE86580}" presName="spaceBetweenRectangles" presStyleCnt="0"/>
      <dgm:spPr/>
    </dgm:pt>
    <dgm:pt modelId="{04A221FB-3A34-4804-9E1E-FAA254BEF819}" type="pres">
      <dgm:prSet presAssocID="{D3284563-CEAB-43B3-81C4-5F6C081CBB78}" presName="parentLin" presStyleCnt="0"/>
      <dgm:spPr/>
    </dgm:pt>
    <dgm:pt modelId="{09CBCBA7-E2EE-4654-BCFB-AB2C2D77E66B}" type="pres">
      <dgm:prSet presAssocID="{D3284563-CEAB-43B3-81C4-5F6C081CBB78}" presName="parentLeftMargin" presStyleCnt="0"/>
      <dgm:spPr/>
    </dgm:pt>
    <dgm:pt modelId="{F8B30F84-9FC1-4455-B8FC-CA5DC2189586}" type="pres">
      <dgm:prSet presAssocID="{D3284563-CEAB-43B3-81C4-5F6C081CBB78}" presName="parentText" presStyleLbl="node1" presStyleIdx="2" presStyleCnt="7">
        <dgm:presLayoutVars>
          <dgm:chMax val="0"/>
          <dgm:bulletEnabled val="1"/>
        </dgm:presLayoutVars>
      </dgm:prSet>
      <dgm:spPr/>
    </dgm:pt>
    <dgm:pt modelId="{75AF99AA-34AA-4169-A0AA-91E0CC0C2D15}" type="pres">
      <dgm:prSet presAssocID="{D3284563-CEAB-43B3-81C4-5F6C081CBB78}" presName="negativeSpace" presStyleCnt="0"/>
      <dgm:spPr/>
    </dgm:pt>
    <dgm:pt modelId="{F855875C-E8B4-4273-8C6C-6A8EC3091B3C}" type="pres">
      <dgm:prSet presAssocID="{D3284563-CEAB-43B3-81C4-5F6C081CBB78}" presName="childText" presStyleLbl="conFgAcc1" presStyleIdx="2" presStyleCnt="7">
        <dgm:presLayoutVars>
          <dgm:bulletEnabled val="1"/>
        </dgm:presLayoutVars>
      </dgm:prSet>
      <dgm:spPr/>
    </dgm:pt>
    <dgm:pt modelId="{09EA3F89-C0AC-4482-8FD1-E4905590B1BD}" type="pres">
      <dgm:prSet presAssocID="{2E43EE94-FE21-4F90-81B3-CED5B1ECC8C9}" presName="spaceBetweenRectangles" presStyleCnt="0"/>
      <dgm:spPr/>
    </dgm:pt>
    <dgm:pt modelId="{D40D5561-8EFA-4F82-A452-AAE8939CC118}" type="pres">
      <dgm:prSet presAssocID="{40A0A257-10C0-425F-9C6E-4017FF803AED}" presName="parentLin" presStyleCnt="0"/>
      <dgm:spPr/>
    </dgm:pt>
    <dgm:pt modelId="{F1F46778-745D-4CF1-B3E9-D890259410D7}" type="pres">
      <dgm:prSet presAssocID="{40A0A257-10C0-425F-9C6E-4017FF803AED}" presName="parentLeftMargin" presStyleCnt="0"/>
      <dgm:spPr/>
    </dgm:pt>
    <dgm:pt modelId="{386D5338-65A2-4455-AEDD-770B2F89C279}" type="pres">
      <dgm:prSet presAssocID="{40A0A257-10C0-425F-9C6E-4017FF803AED}" presName="parentText" presStyleLbl="node1" presStyleIdx="3" presStyleCnt="7">
        <dgm:presLayoutVars>
          <dgm:chMax val="0"/>
          <dgm:bulletEnabled val="1"/>
        </dgm:presLayoutVars>
      </dgm:prSet>
      <dgm:spPr/>
    </dgm:pt>
    <dgm:pt modelId="{8ACB08EA-AE16-4F09-BCD8-749D3F000B1C}" type="pres">
      <dgm:prSet presAssocID="{40A0A257-10C0-425F-9C6E-4017FF803AED}" presName="negativeSpace" presStyleCnt="0"/>
      <dgm:spPr/>
    </dgm:pt>
    <dgm:pt modelId="{39D5A8D3-AF0A-4C11-9F76-C6B71EE37D72}" type="pres">
      <dgm:prSet presAssocID="{40A0A257-10C0-425F-9C6E-4017FF803AED}" presName="childText" presStyleLbl="conFgAcc1" presStyleIdx="3" presStyleCnt="7">
        <dgm:presLayoutVars>
          <dgm:bulletEnabled val="1"/>
        </dgm:presLayoutVars>
      </dgm:prSet>
      <dgm:spPr/>
    </dgm:pt>
    <dgm:pt modelId="{B060FAD8-CB71-43B1-B44A-3AD8421E18F9}" type="pres">
      <dgm:prSet presAssocID="{BFA5971E-57F0-4B76-B394-93CBA297C9F1}" presName="spaceBetweenRectangles" presStyleCnt="0"/>
      <dgm:spPr/>
    </dgm:pt>
    <dgm:pt modelId="{B7F2B16C-D0B0-425B-9531-F1E303D249EE}" type="pres">
      <dgm:prSet presAssocID="{39BDFEA6-1B2E-4A0D-8CA7-1CE3E8F53B70}" presName="parentLin" presStyleCnt="0"/>
      <dgm:spPr/>
    </dgm:pt>
    <dgm:pt modelId="{5940D948-6E81-4650-B397-E03D697F6174}" type="pres">
      <dgm:prSet presAssocID="{39BDFEA6-1B2E-4A0D-8CA7-1CE3E8F53B70}" presName="parentLeftMargin" presStyleCnt="0"/>
      <dgm:spPr/>
    </dgm:pt>
    <dgm:pt modelId="{910FD365-879B-4677-9EEE-5FB614F4625D}" type="pres">
      <dgm:prSet presAssocID="{39BDFEA6-1B2E-4A0D-8CA7-1CE3E8F53B70}" presName="parentText" presStyleLbl="node1" presStyleIdx="4" presStyleCnt="7">
        <dgm:presLayoutVars>
          <dgm:chMax val="0"/>
          <dgm:bulletEnabled val="1"/>
        </dgm:presLayoutVars>
      </dgm:prSet>
      <dgm:spPr/>
    </dgm:pt>
    <dgm:pt modelId="{2801ED6C-9ECD-4172-85A3-BB6365712E82}" type="pres">
      <dgm:prSet presAssocID="{39BDFEA6-1B2E-4A0D-8CA7-1CE3E8F53B70}" presName="negativeSpace" presStyleCnt="0"/>
      <dgm:spPr/>
    </dgm:pt>
    <dgm:pt modelId="{C36023F8-27FE-423C-8E0B-A65DEFE84669}" type="pres">
      <dgm:prSet presAssocID="{39BDFEA6-1B2E-4A0D-8CA7-1CE3E8F53B70}" presName="childText" presStyleLbl="conFgAcc1" presStyleIdx="4" presStyleCnt="7">
        <dgm:presLayoutVars>
          <dgm:bulletEnabled val="1"/>
        </dgm:presLayoutVars>
      </dgm:prSet>
      <dgm:spPr/>
    </dgm:pt>
    <dgm:pt modelId="{FF1260D4-B155-421D-9B7F-490BE426B568}" type="pres">
      <dgm:prSet presAssocID="{CB92648E-697B-4449-9816-C195EB2D6A34}" presName="spaceBetweenRectangles" presStyleCnt="0"/>
      <dgm:spPr/>
    </dgm:pt>
    <dgm:pt modelId="{5F6F4841-EA00-4378-9976-66EDC3F9572C}" type="pres">
      <dgm:prSet presAssocID="{52D2C0B1-7ECF-444B-BDC6-709B79763C07}" presName="parentLin" presStyleCnt="0"/>
      <dgm:spPr/>
    </dgm:pt>
    <dgm:pt modelId="{FB971990-62A5-4B5B-BBAD-04807710ACF6}" type="pres">
      <dgm:prSet presAssocID="{52D2C0B1-7ECF-444B-BDC6-709B79763C07}" presName="parentLeftMargin" presStyleCnt="0"/>
      <dgm:spPr/>
    </dgm:pt>
    <dgm:pt modelId="{9B4F0C56-149A-4F43-A463-36EE22F9EAD0}" type="pres">
      <dgm:prSet presAssocID="{52D2C0B1-7ECF-444B-BDC6-709B79763C07}" presName="parentText" presStyleLbl="node1" presStyleIdx="5" presStyleCnt="7">
        <dgm:presLayoutVars>
          <dgm:chMax val="0"/>
          <dgm:bulletEnabled val="1"/>
        </dgm:presLayoutVars>
      </dgm:prSet>
      <dgm:spPr/>
    </dgm:pt>
    <dgm:pt modelId="{C0D47BFC-5E13-48ED-A905-1324A168756B}" type="pres">
      <dgm:prSet presAssocID="{52D2C0B1-7ECF-444B-BDC6-709B79763C07}" presName="negativeSpace" presStyleCnt="0"/>
      <dgm:spPr/>
    </dgm:pt>
    <dgm:pt modelId="{2F541814-5A43-44D3-AD68-8C5E3CC302A4}" type="pres">
      <dgm:prSet presAssocID="{52D2C0B1-7ECF-444B-BDC6-709B79763C07}" presName="childText" presStyleLbl="conFgAcc1" presStyleIdx="5" presStyleCnt="7">
        <dgm:presLayoutVars>
          <dgm:bulletEnabled val="1"/>
        </dgm:presLayoutVars>
      </dgm:prSet>
      <dgm:spPr/>
    </dgm:pt>
    <dgm:pt modelId="{99B791C8-6BA6-48DF-8F43-CB7B5485B3F0}" type="pres">
      <dgm:prSet presAssocID="{300880C8-71F4-434F-B516-E44049D5DCD0}" presName="spaceBetweenRectangles" presStyleCnt="0"/>
      <dgm:spPr/>
    </dgm:pt>
    <dgm:pt modelId="{149B9EF9-E336-4E99-AA1D-2F7F1A5DFDF0}" type="pres">
      <dgm:prSet presAssocID="{F25C32B3-7B67-4B03-9EEA-A72871542C11}" presName="parentLin" presStyleCnt="0"/>
      <dgm:spPr/>
    </dgm:pt>
    <dgm:pt modelId="{D11D1098-5A88-4C08-A810-EEC86269895E}" type="pres">
      <dgm:prSet presAssocID="{F25C32B3-7B67-4B03-9EEA-A72871542C11}" presName="parentLeftMargin" presStyleCnt="0"/>
      <dgm:spPr/>
    </dgm:pt>
    <dgm:pt modelId="{A0200348-8DA7-4F6A-B619-AFC912CBDC81}" type="pres">
      <dgm:prSet presAssocID="{F25C32B3-7B67-4B03-9EEA-A72871542C11}" presName="parentText" presStyleLbl="node1" presStyleIdx="6" presStyleCnt="7">
        <dgm:presLayoutVars>
          <dgm:chMax val="0"/>
          <dgm:bulletEnabled val="1"/>
        </dgm:presLayoutVars>
      </dgm:prSet>
      <dgm:spPr/>
    </dgm:pt>
    <dgm:pt modelId="{0A0E0BB7-1148-433C-A409-A201D38736F7}" type="pres">
      <dgm:prSet presAssocID="{F25C32B3-7B67-4B03-9EEA-A72871542C11}" presName="negativeSpace" presStyleCnt="0"/>
      <dgm:spPr/>
    </dgm:pt>
    <dgm:pt modelId="{CB0D1722-4533-4F5A-B2CC-39FF17B8076F}" type="pres">
      <dgm:prSet presAssocID="{F25C32B3-7B67-4B03-9EEA-A72871542C11}" presName="childText" presStyleLbl="conFgAcc1" presStyleIdx="6" presStyleCnt="7">
        <dgm:presLayoutVars>
          <dgm:bulletEnabled val="1"/>
        </dgm:presLayoutVars>
      </dgm:prSet>
      <dgm:spPr/>
    </dgm:pt>
  </dgm:ptLst>
  <dgm:cxnLst>
    <dgm:cxn modelId="{7B507BCA-287A-41A2-8804-E0ADDA0683C6}" srcId="{26C320EB-5352-40AA-A0A9-C13066E1373C}" destId="{773C5012-55F9-436E-B78B-2A38D8AAA0C0}" srcOrd="0" destOrd="0" parTransId="{E1399106-9BE2-43F4-9430-F473CB36780F}" sibTransId="{507A6FE3-4D55-4ED6-A973-429D64C5DF28}"/>
    <dgm:cxn modelId="{5AC9FDAB-D286-418C-92A9-A1F981D7100A}" srcId="{26C320EB-5352-40AA-A0A9-C13066E1373C}" destId="{CA58FE74-4619-4E47-BA6C-E0CD35AF5AC2}" srcOrd="1" destOrd="0" parTransId="{EBAD4DA7-135F-4F4E-9475-804E7DC205D2}" sibTransId="{5723A07A-E737-45B0-B84E-97FB4DE86580}"/>
    <dgm:cxn modelId="{9BAD6761-1928-41A4-B1F9-2FA04BCAD625}" srcId="{26C320EB-5352-40AA-A0A9-C13066E1373C}" destId="{D3284563-CEAB-43B3-81C4-5F6C081CBB78}" srcOrd="2" destOrd="0" parTransId="{A2E240DA-ABFA-4A24-BE34-ABE926603D67}" sibTransId="{2E43EE94-FE21-4F90-81B3-CED5B1ECC8C9}"/>
    <dgm:cxn modelId="{8FE20473-970D-4908-8E92-9A741BFDD615}" srcId="{26C320EB-5352-40AA-A0A9-C13066E1373C}" destId="{40A0A257-10C0-425F-9C6E-4017FF803AED}" srcOrd="3" destOrd="0" parTransId="{8065B9AC-AAD3-4991-9BA0-D4B25E6F8AC1}" sibTransId="{BFA5971E-57F0-4B76-B394-93CBA297C9F1}"/>
    <dgm:cxn modelId="{12553D13-D725-4372-ADAF-0CA018A35989}" srcId="{26C320EB-5352-40AA-A0A9-C13066E1373C}" destId="{39BDFEA6-1B2E-4A0D-8CA7-1CE3E8F53B70}" srcOrd="4" destOrd="0" parTransId="{51B0E5D3-2202-46D1-B984-7A52E8109A71}" sibTransId="{CB92648E-697B-4449-9816-C195EB2D6A34}"/>
    <dgm:cxn modelId="{62D63707-61C7-4464-B9FB-12136A6D54C8}" srcId="{26C320EB-5352-40AA-A0A9-C13066E1373C}" destId="{52D2C0B1-7ECF-444B-BDC6-709B79763C07}" srcOrd="5" destOrd="0" parTransId="{A7F90967-0B59-40F9-A2FA-573A9888DEEC}" sibTransId="{300880C8-71F4-434F-B516-E44049D5DCD0}"/>
    <dgm:cxn modelId="{23DB532D-8C7A-46F6-B1D9-42066599C00A}" srcId="{26C320EB-5352-40AA-A0A9-C13066E1373C}" destId="{F25C32B3-7B67-4B03-9EEA-A72871542C11}" srcOrd="6" destOrd="0" parTransId="{A97A68B3-0FE3-4260-9107-C3D5DA6A0969}" sibTransId="{7E85B59F-A104-4AA2-8085-E22476738C22}"/>
    <dgm:cxn modelId="{709A33A1-AF7B-411C-BA54-D40096891AA0}" type="presOf" srcId="{26C320EB-5352-40AA-A0A9-C13066E1373C}" destId="{E5EECCA3-F875-4B71-92CC-9CCDFB7DBFEF}" srcOrd="0" destOrd="0" presId="urn:microsoft.com/office/officeart/2005/8/layout/list1"/>
    <dgm:cxn modelId="{F429E6F6-AEDB-4429-92B4-3CC4C12B5940}" type="presParOf" srcId="{E5EECCA3-F875-4B71-92CC-9CCDFB7DBFEF}" destId="{667CAF5C-37C0-43B7-8B7E-02CCA3754DB9}" srcOrd="0" destOrd="0" presId="urn:microsoft.com/office/officeart/2005/8/layout/list1"/>
    <dgm:cxn modelId="{DEE4878A-9080-4C0D-835D-F77DB9508747}" type="presParOf" srcId="{667CAF5C-37C0-43B7-8B7E-02CCA3754DB9}" destId="{58B158CB-C1D2-4676-88E6-6B3937A00A96}" srcOrd="0" destOrd="0" presId="urn:microsoft.com/office/officeart/2005/8/layout/list1"/>
    <dgm:cxn modelId="{D378B888-3C08-4579-9688-9B5B7C7C22F7}" type="presOf" srcId="{773C5012-55F9-436E-B78B-2A38D8AAA0C0}" destId="{58B158CB-C1D2-4676-88E6-6B3937A00A96}" srcOrd="0" destOrd="0" presId="urn:microsoft.com/office/officeart/2005/8/layout/list1"/>
    <dgm:cxn modelId="{BEA894CE-93D4-4C5F-BD02-3D3390FEF065}" type="presParOf" srcId="{667CAF5C-37C0-43B7-8B7E-02CCA3754DB9}" destId="{D0971512-D8E1-4E4B-89F4-FF2EB164C196}" srcOrd="1" destOrd="0" presId="urn:microsoft.com/office/officeart/2005/8/layout/list1"/>
    <dgm:cxn modelId="{0CECC0C9-C001-4BF4-92FF-812A292189D3}" type="presOf" srcId="{773C5012-55F9-436E-B78B-2A38D8AAA0C0}" destId="{D0971512-D8E1-4E4B-89F4-FF2EB164C196}" srcOrd="0" destOrd="0" presId="urn:microsoft.com/office/officeart/2005/8/layout/list1"/>
    <dgm:cxn modelId="{F5D373D3-37D8-4E31-BDDD-5F99DCBD5317}" type="presParOf" srcId="{E5EECCA3-F875-4B71-92CC-9CCDFB7DBFEF}" destId="{05E10EBB-C85A-471E-9935-B48B9C39A12E}" srcOrd="1" destOrd="0" presId="urn:microsoft.com/office/officeart/2005/8/layout/list1"/>
    <dgm:cxn modelId="{8959F18D-4AFB-44F7-8AA5-713EB0438E40}" type="presParOf" srcId="{E5EECCA3-F875-4B71-92CC-9CCDFB7DBFEF}" destId="{1F055725-8984-42CB-98CB-8E7728DD5EAB}" srcOrd="2" destOrd="0" presId="urn:microsoft.com/office/officeart/2005/8/layout/list1"/>
    <dgm:cxn modelId="{A59D010B-19B6-46C9-8245-C7CAF0BD955B}" type="presParOf" srcId="{E5EECCA3-F875-4B71-92CC-9CCDFB7DBFEF}" destId="{5785404B-F53E-4CF2-A702-90A46E89CED8}" srcOrd="3" destOrd="0" presId="urn:microsoft.com/office/officeart/2005/8/layout/list1"/>
    <dgm:cxn modelId="{D6945501-D413-4470-BABA-71C9B3BD0749}" type="presParOf" srcId="{E5EECCA3-F875-4B71-92CC-9CCDFB7DBFEF}" destId="{EF963990-07B7-4DBC-8CFE-C86D15B61BB6}" srcOrd="4" destOrd="0" presId="urn:microsoft.com/office/officeart/2005/8/layout/list1"/>
    <dgm:cxn modelId="{A30A0067-17DE-48DB-B30E-2BD3EEE7DB56}" type="presParOf" srcId="{EF963990-07B7-4DBC-8CFE-C86D15B61BB6}" destId="{AEA4B341-6C57-43B8-BC42-9813D43D1335}" srcOrd="0" destOrd="4" presId="urn:microsoft.com/office/officeart/2005/8/layout/list1"/>
    <dgm:cxn modelId="{AC24597D-1D08-497E-9838-2B46FF2715ED}" type="presOf" srcId="{CA58FE74-4619-4E47-BA6C-E0CD35AF5AC2}" destId="{AEA4B341-6C57-43B8-BC42-9813D43D1335}" srcOrd="0" destOrd="0" presId="urn:microsoft.com/office/officeart/2005/8/layout/list1"/>
    <dgm:cxn modelId="{FD9A5004-3B14-4219-AFF0-DAB735213DAE}" type="presParOf" srcId="{EF963990-07B7-4DBC-8CFE-C86D15B61BB6}" destId="{DD07B078-3354-4F1B-9438-E4F95C4B43A6}" srcOrd="1" destOrd="4" presId="urn:microsoft.com/office/officeart/2005/8/layout/list1"/>
    <dgm:cxn modelId="{C10DD6AE-D47D-4F57-BA2F-C0F01ACDEC78}" type="presOf" srcId="{CA58FE74-4619-4E47-BA6C-E0CD35AF5AC2}" destId="{DD07B078-3354-4F1B-9438-E4F95C4B43A6}" srcOrd="0" destOrd="0" presId="urn:microsoft.com/office/officeart/2005/8/layout/list1"/>
    <dgm:cxn modelId="{84A0D9D8-3124-4B27-AD0E-9DFCB2747CC8}" type="presParOf" srcId="{E5EECCA3-F875-4B71-92CC-9CCDFB7DBFEF}" destId="{98F9047E-C8BE-4990-B6F7-84F4581E1FEA}" srcOrd="5" destOrd="0" presId="urn:microsoft.com/office/officeart/2005/8/layout/list1"/>
    <dgm:cxn modelId="{8B0E264C-6308-43FD-97DC-3451E05EED51}" type="presParOf" srcId="{E5EECCA3-F875-4B71-92CC-9CCDFB7DBFEF}" destId="{FB20FF5F-D131-4A8A-AEBC-01A2B84D6655}" srcOrd="6" destOrd="0" presId="urn:microsoft.com/office/officeart/2005/8/layout/list1"/>
    <dgm:cxn modelId="{EDA6DD74-6107-4B94-A555-4647DBDAEF1C}" type="presParOf" srcId="{E5EECCA3-F875-4B71-92CC-9CCDFB7DBFEF}" destId="{AC1FEB9E-7ED9-4E44-9D47-B63AE5862158}" srcOrd="7" destOrd="0" presId="urn:microsoft.com/office/officeart/2005/8/layout/list1"/>
    <dgm:cxn modelId="{F985F02E-3CE9-4490-AAC6-BFCD6DBD585A}" type="presParOf" srcId="{E5EECCA3-F875-4B71-92CC-9CCDFB7DBFEF}" destId="{04A221FB-3A34-4804-9E1E-FAA254BEF819}" srcOrd="8" destOrd="0" presId="urn:microsoft.com/office/officeart/2005/8/layout/list1"/>
    <dgm:cxn modelId="{3F70D471-2740-4EF1-BFF9-B940B28EA356}" type="presParOf" srcId="{04A221FB-3A34-4804-9E1E-FAA254BEF819}" destId="{09CBCBA7-E2EE-4654-BCFB-AB2C2D77E66B}" srcOrd="0" destOrd="8" presId="urn:microsoft.com/office/officeart/2005/8/layout/list1"/>
    <dgm:cxn modelId="{F061B2DE-0621-4567-B291-F35FA714A4FD}" type="presOf" srcId="{D3284563-CEAB-43B3-81C4-5F6C081CBB78}" destId="{09CBCBA7-E2EE-4654-BCFB-AB2C2D77E66B}" srcOrd="0" destOrd="0" presId="urn:microsoft.com/office/officeart/2005/8/layout/list1"/>
    <dgm:cxn modelId="{12AEDCBA-2F79-4FDA-ACA6-C7A25A393E9B}" type="presParOf" srcId="{04A221FB-3A34-4804-9E1E-FAA254BEF819}" destId="{F8B30F84-9FC1-4455-B8FC-CA5DC2189586}" srcOrd="1" destOrd="8" presId="urn:microsoft.com/office/officeart/2005/8/layout/list1"/>
    <dgm:cxn modelId="{A1DA46E1-6992-4EFC-9CB6-5637165FD3D2}" type="presOf" srcId="{D3284563-CEAB-43B3-81C4-5F6C081CBB78}" destId="{F8B30F84-9FC1-4455-B8FC-CA5DC2189586}" srcOrd="0" destOrd="0" presId="urn:microsoft.com/office/officeart/2005/8/layout/list1"/>
    <dgm:cxn modelId="{6613B325-1379-46D7-8F9A-90DC1D6D6EBE}" type="presParOf" srcId="{E5EECCA3-F875-4B71-92CC-9CCDFB7DBFEF}" destId="{75AF99AA-34AA-4169-A0AA-91E0CC0C2D15}" srcOrd="9" destOrd="0" presId="urn:microsoft.com/office/officeart/2005/8/layout/list1"/>
    <dgm:cxn modelId="{E7B2E4FA-0933-4BF1-974F-EF54A9286D1B}" type="presParOf" srcId="{E5EECCA3-F875-4B71-92CC-9CCDFB7DBFEF}" destId="{F855875C-E8B4-4273-8C6C-6A8EC3091B3C}" srcOrd="10" destOrd="0" presId="urn:microsoft.com/office/officeart/2005/8/layout/list1"/>
    <dgm:cxn modelId="{B1D0291D-E6E4-45DB-9C79-5269669ED6F8}" type="presParOf" srcId="{E5EECCA3-F875-4B71-92CC-9CCDFB7DBFEF}" destId="{09EA3F89-C0AC-4482-8FD1-E4905590B1BD}" srcOrd="11" destOrd="0" presId="urn:microsoft.com/office/officeart/2005/8/layout/list1"/>
    <dgm:cxn modelId="{D7163C71-81A6-4A4E-988F-AB940D2D26FA}" type="presParOf" srcId="{E5EECCA3-F875-4B71-92CC-9CCDFB7DBFEF}" destId="{D40D5561-8EFA-4F82-A452-AAE8939CC118}" srcOrd="12" destOrd="0" presId="urn:microsoft.com/office/officeart/2005/8/layout/list1"/>
    <dgm:cxn modelId="{E6B10A60-2AF8-47DF-9BA9-A29C67EB8942}" type="presParOf" srcId="{D40D5561-8EFA-4F82-A452-AAE8939CC118}" destId="{F1F46778-745D-4CF1-B3E9-D890259410D7}" srcOrd="0" destOrd="12" presId="urn:microsoft.com/office/officeart/2005/8/layout/list1"/>
    <dgm:cxn modelId="{3F9DB043-2184-4917-84D7-A3C5FE9A71A1}" type="presOf" srcId="{40A0A257-10C0-425F-9C6E-4017FF803AED}" destId="{F1F46778-745D-4CF1-B3E9-D890259410D7}" srcOrd="0" destOrd="0" presId="urn:microsoft.com/office/officeart/2005/8/layout/list1"/>
    <dgm:cxn modelId="{F98C174B-F1AC-4E02-88A7-E4AF1AA0D892}" type="presParOf" srcId="{D40D5561-8EFA-4F82-A452-AAE8939CC118}" destId="{386D5338-65A2-4455-AEDD-770B2F89C279}" srcOrd="1" destOrd="12" presId="urn:microsoft.com/office/officeart/2005/8/layout/list1"/>
    <dgm:cxn modelId="{947C61EE-C042-4FCA-B736-2749CE8327EB}" type="presOf" srcId="{40A0A257-10C0-425F-9C6E-4017FF803AED}" destId="{386D5338-65A2-4455-AEDD-770B2F89C279}" srcOrd="0" destOrd="0" presId="urn:microsoft.com/office/officeart/2005/8/layout/list1"/>
    <dgm:cxn modelId="{E9D486D6-3B09-408D-BDE4-1667B2EF6206}" type="presParOf" srcId="{E5EECCA3-F875-4B71-92CC-9CCDFB7DBFEF}" destId="{8ACB08EA-AE16-4F09-BCD8-749D3F000B1C}" srcOrd="13" destOrd="0" presId="urn:microsoft.com/office/officeart/2005/8/layout/list1"/>
    <dgm:cxn modelId="{FE8EA1B8-CF96-4FF0-82B9-BF65D56BD74C}" type="presParOf" srcId="{E5EECCA3-F875-4B71-92CC-9CCDFB7DBFEF}" destId="{39D5A8D3-AF0A-4C11-9F76-C6B71EE37D72}" srcOrd="14" destOrd="0" presId="urn:microsoft.com/office/officeart/2005/8/layout/list1"/>
    <dgm:cxn modelId="{14987A41-1B07-426B-A965-85672C1A72FD}" type="presParOf" srcId="{E5EECCA3-F875-4B71-92CC-9CCDFB7DBFEF}" destId="{B060FAD8-CB71-43B1-B44A-3AD8421E18F9}" srcOrd="15" destOrd="0" presId="urn:microsoft.com/office/officeart/2005/8/layout/list1"/>
    <dgm:cxn modelId="{5534EBE1-B345-4E7B-9F0B-20BD24C3DB7A}" type="presParOf" srcId="{E5EECCA3-F875-4B71-92CC-9CCDFB7DBFEF}" destId="{B7F2B16C-D0B0-425B-9531-F1E303D249EE}" srcOrd="16" destOrd="0" presId="urn:microsoft.com/office/officeart/2005/8/layout/list1"/>
    <dgm:cxn modelId="{375DE825-7365-44E3-8825-409D062ACEC2}" type="presParOf" srcId="{B7F2B16C-D0B0-425B-9531-F1E303D249EE}" destId="{5940D948-6E81-4650-B397-E03D697F6174}" srcOrd="0" destOrd="16" presId="urn:microsoft.com/office/officeart/2005/8/layout/list1"/>
    <dgm:cxn modelId="{EDD343F8-2ECD-4923-B5C0-B9B6F4470560}" type="presOf" srcId="{39BDFEA6-1B2E-4A0D-8CA7-1CE3E8F53B70}" destId="{5940D948-6E81-4650-B397-E03D697F6174}" srcOrd="0" destOrd="0" presId="urn:microsoft.com/office/officeart/2005/8/layout/list1"/>
    <dgm:cxn modelId="{94C4C9E9-CEEC-4269-B802-85BF01AE5B14}" type="presParOf" srcId="{B7F2B16C-D0B0-425B-9531-F1E303D249EE}" destId="{910FD365-879B-4677-9EEE-5FB614F4625D}" srcOrd="1" destOrd="16" presId="urn:microsoft.com/office/officeart/2005/8/layout/list1"/>
    <dgm:cxn modelId="{F5CBD7BB-DA78-4111-A4F9-D74EA8FC3EA8}" type="presOf" srcId="{39BDFEA6-1B2E-4A0D-8CA7-1CE3E8F53B70}" destId="{910FD365-879B-4677-9EEE-5FB614F4625D}" srcOrd="0" destOrd="0" presId="urn:microsoft.com/office/officeart/2005/8/layout/list1"/>
    <dgm:cxn modelId="{AD2C09FD-F2B4-4DE6-B98F-42E68266D187}" type="presParOf" srcId="{E5EECCA3-F875-4B71-92CC-9CCDFB7DBFEF}" destId="{2801ED6C-9ECD-4172-85A3-BB6365712E82}" srcOrd="17" destOrd="0" presId="urn:microsoft.com/office/officeart/2005/8/layout/list1"/>
    <dgm:cxn modelId="{00F43F72-B557-44DB-BE70-DE5FD2928C70}" type="presParOf" srcId="{E5EECCA3-F875-4B71-92CC-9CCDFB7DBFEF}" destId="{C36023F8-27FE-423C-8E0B-A65DEFE84669}" srcOrd="18" destOrd="0" presId="urn:microsoft.com/office/officeart/2005/8/layout/list1"/>
    <dgm:cxn modelId="{34C3738C-9341-4C39-BAFA-861AADD3D9B5}" type="presParOf" srcId="{E5EECCA3-F875-4B71-92CC-9CCDFB7DBFEF}" destId="{FF1260D4-B155-421D-9B7F-490BE426B568}" srcOrd="19" destOrd="0" presId="urn:microsoft.com/office/officeart/2005/8/layout/list1"/>
    <dgm:cxn modelId="{E1C75DB5-C23B-4368-AC83-219211D0E2AD}" type="presParOf" srcId="{E5EECCA3-F875-4B71-92CC-9CCDFB7DBFEF}" destId="{5F6F4841-EA00-4378-9976-66EDC3F9572C}" srcOrd="20" destOrd="0" presId="urn:microsoft.com/office/officeart/2005/8/layout/list1"/>
    <dgm:cxn modelId="{F924F204-FB23-47BF-97C7-8698F4986C6E}" type="presParOf" srcId="{5F6F4841-EA00-4378-9976-66EDC3F9572C}" destId="{FB971990-62A5-4B5B-BBAD-04807710ACF6}" srcOrd="0" destOrd="20" presId="urn:microsoft.com/office/officeart/2005/8/layout/list1"/>
    <dgm:cxn modelId="{2AA0AA22-4AED-4125-8BB8-7C409685AC61}" type="presOf" srcId="{52D2C0B1-7ECF-444B-BDC6-709B79763C07}" destId="{FB971990-62A5-4B5B-BBAD-04807710ACF6}" srcOrd="0" destOrd="0" presId="urn:microsoft.com/office/officeart/2005/8/layout/list1"/>
    <dgm:cxn modelId="{0B4D077E-BAF1-421A-809D-D3D1FAA7BCBA}" type="presParOf" srcId="{5F6F4841-EA00-4378-9976-66EDC3F9572C}" destId="{9B4F0C56-149A-4F43-A463-36EE22F9EAD0}" srcOrd="1" destOrd="20" presId="urn:microsoft.com/office/officeart/2005/8/layout/list1"/>
    <dgm:cxn modelId="{6466B208-99DA-4CF0-B088-7048BBD71DC3}" type="presOf" srcId="{52D2C0B1-7ECF-444B-BDC6-709B79763C07}" destId="{9B4F0C56-149A-4F43-A463-36EE22F9EAD0}" srcOrd="0" destOrd="0" presId="urn:microsoft.com/office/officeart/2005/8/layout/list1"/>
    <dgm:cxn modelId="{6A64913B-2640-40B9-9BF7-485B2432C311}" type="presParOf" srcId="{E5EECCA3-F875-4B71-92CC-9CCDFB7DBFEF}" destId="{C0D47BFC-5E13-48ED-A905-1324A168756B}" srcOrd="21" destOrd="0" presId="urn:microsoft.com/office/officeart/2005/8/layout/list1"/>
    <dgm:cxn modelId="{87890501-4F2C-453D-BEE4-DA3E40CD6B75}" type="presParOf" srcId="{E5EECCA3-F875-4B71-92CC-9CCDFB7DBFEF}" destId="{2F541814-5A43-44D3-AD68-8C5E3CC302A4}" srcOrd="22" destOrd="0" presId="urn:microsoft.com/office/officeart/2005/8/layout/list1"/>
    <dgm:cxn modelId="{F9FC61CB-CA0D-4C37-9D4C-69541DAF3F6C}" type="presParOf" srcId="{E5EECCA3-F875-4B71-92CC-9CCDFB7DBFEF}" destId="{99B791C8-6BA6-48DF-8F43-CB7B5485B3F0}" srcOrd="23" destOrd="0" presId="urn:microsoft.com/office/officeart/2005/8/layout/list1"/>
    <dgm:cxn modelId="{A74E10E0-C61B-4AEF-A73C-F8DF10CD51D3}" type="presParOf" srcId="{E5EECCA3-F875-4B71-92CC-9CCDFB7DBFEF}" destId="{149B9EF9-E336-4E99-AA1D-2F7F1A5DFDF0}" srcOrd="24" destOrd="0" presId="urn:microsoft.com/office/officeart/2005/8/layout/list1"/>
    <dgm:cxn modelId="{7927BC15-D31F-4030-96B4-4E50F54B3025}" type="presParOf" srcId="{149B9EF9-E336-4E99-AA1D-2F7F1A5DFDF0}" destId="{D11D1098-5A88-4C08-A810-EEC86269895E}" srcOrd="0" destOrd="24" presId="urn:microsoft.com/office/officeart/2005/8/layout/list1"/>
    <dgm:cxn modelId="{DEDEADDF-E5C8-44EA-B40E-60792BCF885B}" type="presOf" srcId="{F25C32B3-7B67-4B03-9EEA-A72871542C11}" destId="{D11D1098-5A88-4C08-A810-EEC86269895E}" srcOrd="0" destOrd="0" presId="urn:microsoft.com/office/officeart/2005/8/layout/list1"/>
    <dgm:cxn modelId="{330C8381-B2EF-4EDE-8BA4-FE1BE3D5B90F}" type="presParOf" srcId="{149B9EF9-E336-4E99-AA1D-2F7F1A5DFDF0}" destId="{A0200348-8DA7-4F6A-B619-AFC912CBDC81}" srcOrd="1" destOrd="24" presId="urn:microsoft.com/office/officeart/2005/8/layout/list1"/>
    <dgm:cxn modelId="{C42AE571-A596-4F59-A669-BAE810786029}" type="presOf" srcId="{F25C32B3-7B67-4B03-9EEA-A72871542C11}" destId="{A0200348-8DA7-4F6A-B619-AFC912CBDC81}" srcOrd="0" destOrd="0" presId="urn:microsoft.com/office/officeart/2005/8/layout/list1"/>
    <dgm:cxn modelId="{25152171-B512-4346-83A4-77D1EFF62D95}" type="presParOf" srcId="{E5EECCA3-F875-4B71-92CC-9CCDFB7DBFEF}" destId="{0A0E0BB7-1148-433C-A409-A201D38736F7}" srcOrd="25" destOrd="0" presId="urn:microsoft.com/office/officeart/2005/8/layout/list1"/>
    <dgm:cxn modelId="{3733BB5E-1C5F-4BD4-AABE-9B3BE70B0875}" type="presParOf" srcId="{E5EECCA3-F875-4B71-92CC-9CCDFB7DBFEF}" destId="{CB0D1722-4533-4F5A-B2CC-39FF17B8076F}" srcOrd="26"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1834E0D-9BBA-4FAB-BA58-BFF6CD495D86}" type="doc">
      <dgm:prSet loTypeId="relationship" loCatId="relationship" qsTypeId="urn:microsoft.com/office/officeart/2005/8/quickstyle/simple3" qsCatId="simple" csTypeId="urn:microsoft.com/office/officeart/2005/8/colors/accent1_2" csCatId="accent1" phldr="0"/>
      <dgm:spPr/>
    </dgm:pt>
    <dgm:pt modelId="{F89B1E4D-4C23-4A15-9F6C-F51C9450D71D}">
      <dgm:prSet phldrT="[Text]" phldr="0" custT="1"/>
      <dgm:spPr/>
      <dgm:t>
        <a:bodyPr vert="horz" wrap="square"/>
        <a:p>
          <a:pPr>
            <a:lnSpc>
              <a:spcPct val="100000"/>
            </a:lnSpc>
            <a:spcBef>
              <a:spcPct val="0"/>
            </a:spcBef>
            <a:spcAft>
              <a:spcPct val="35000"/>
            </a:spcAft>
          </a:pPr>
          <a:r>
            <a:rPr lang="ru-RU" altLang="en-US" sz="3300" b="1"/>
            <a:t>- </a:t>
          </a:r>
          <a:r>
            <a:rPr lang="ru-RU" altLang="en-US" sz="3300" b="1"/>
            <a:t>знание того, как применять знания в учебной ситации</a:t>
          </a:r>
          <a:r>
            <a:rPr lang="ru-RU" altLang="en-US" sz="3300" b="1"/>
            <a:t/>
          </a:r>
          <a:endParaRPr lang="ru-RU" altLang="en-US" sz="3300" b="1"/>
        </a:p>
      </dgm:t>
    </dgm:pt>
    <dgm:pt modelId="{954EF6D0-C77B-4A95-A310-6EB17950F006}" cxnId="{EFC8C02E-D8A6-4295-A412-8F2D641826EB}" type="parTrans">
      <dgm:prSet/>
      <dgm:spPr/>
    </dgm:pt>
    <dgm:pt modelId="{74D2EAF2-846E-4781-B958-51F362352A21}" cxnId="{EFC8C02E-D8A6-4295-A412-8F2D641826EB}" type="sibTrans">
      <dgm:prSet/>
      <dgm:spPr/>
    </dgm:pt>
    <dgm:pt modelId="{E6FC620F-2C16-4A1A-8D3B-E710D17B0BD4}">
      <dgm:prSet phldrT="[Text]" phldr="0" custT="1"/>
      <dgm:spPr/>
      <dgm:t>
        <a:bodyPr vert="horz" wrap="square"/>
        <a:p>
          <a:pPr>
            <a:lnSpc>
              <a:spcPct val="100000"/>
            </a:lnSpc>
            <a:spcBef>
              <a:spcPct val="0"/>
            </a:spcBef>
            <a:spcAft>
              <a:spcPct val="35000"/>
            </a:spcAft>
          </a:pPr>
          <a:r>
            <a:rPr lang="ru-RU" altLang="en-US" sz="3300" b="1"/>
            <a:t>- </a:t>
          </a:r>
          <a:r>
            <a:rPr lang="ru-RU" altLang="en-US" sz="3300" b="1"/>
            <a:t>знание предмета</a:t>
          </a:r>
          <a:r>
            <a:rPr lang="ru-RU" altLang="en-US" sz="3300" b="1"/>
            <a:t/>
          </a:r>
          <a:endParaRPr lang="ru-RU" altLang="en-US" sz="3300" b="1"/>
        </a:p>
      </dgm:t>
    </dgm:pt>
    <dgm:pt modelId="{D0CFD045-103A-493A-B91F-70C9A755D721}" cxnId="{58CB6D1F-3A81-4DD8-BBFD-686B98EDF851}" type="parTrans">
      <dgm:prSet/>
      <dgm:spPr/>
    </dgm:pt>
    <dgm:pt modelId="{094E3DE4-ED85-44F3-997A-354FD54F9B62}" cxnId="{58CB6D1F-3A81-4DD8-BBFD-686B98EDF851}" type="sibTrans">
      <dgm:prSet/>
      <dgm:spPr/>
    </dgm:pt>
    <dgm:pt modelId="{1A6100CA-FCE4-489B-8363-14034B9AC4F1}">
      <dgm:prSet phldrT="[Text]" phldr="0" custT="1"/>
      <dgm:spPr/>
      <dgm:t>
        <a:bodyPr vert="horz" wrap="square"/>
        <a:p>
          <a:pPr>
            <a:lnSpc>
              <a:spcPct val="100000"/>
            </a:lnSpc>
            <a:spcBef>
              <a:spcPct val="0"/>
            </a:spcBef>
            <a:spcAft>
              <a:spcPct val="35000"/>
            </a:spcAft>
          </a:pPr>
          <a:r>
            <a:rPr lang="ru-RU" altLang="en-US" sz="3000" b="1"/>
            <a:t>- </a:t>
          </a:r>
          <a:r>
            <a:rPr lang="ru-RU" altLang="en-US" sz="3000" b="1"/>
            <a:t>знание техники и технологии обучения</a:t>
          </a:r>
          <a:r>
            <a:rPr lang="ru-RU" altLang="en-US" sz="3000" b="1"/>
            <a:t/>
          </a:r>
          <a:endParaRPr lang="ru-RU" altLang="en-US" sz="3000" b="1"/>
        </a:p>
      </dgm:t>
    </dgm:pt>
    <dgm:pt modelId="{51F0EE93-AC15-4BA3-95BE-EFD9A380336D}" cxnId="{8962E8D2-08CD-4519-85E7-89C95634ACB7}" type="parTrans">
      <dgm:prSet/>
      <dgm:spPr/>
    </dgm:pt>
    <dgm:pt modelId="{19EB11A7-4930-4A5D-921A-D3D9D2D5ACBB}" cxnId="{8962E8D2-08CD-4519-85E7-89C95634ACB7}" type="sibTrans">
      <dgm:prSet/>
      <dgm:spPr/>
    </dgm:pt>
    <dgm:pt modelId="{F63D0A42-08DF-4041-96C5-CFC41E1C147C}">
      <dgm:prSet phldr="0" custT="1"/>
      <dgm:spPr/>
      <dgm:t>
        <a:bodyPr vert="horz" wrap="square"/>
        <a:p>
          <a:pPr>
            <a:lnSpc>
              <a:spcPct val="100000"/>
            </a:lnSpc>
            <a:spcBef>
              <a:spcPct val="0"/>
            </a:spcBef>
            <a:spcAft>
              <a:spcPct val="35000"/>
            </a:spcAft>
          </a:pPr>
          <a:r>
            <a:rPr lang="ru-RU" sz="3000" b="1"/>
            <a:t>- </a:t>
          </a:r>
          <a:r>
            <a:rPr lang="ru-RU" sz="3000" b="1"/>
            <a:t>знание национальной и индивидуальной специфики обучающегося</a:t>
          </a:r>
          <a:r>
            <a:rPr lang="ru-RU" sz="3000" b="1"/>
            <a:t/>
          </a:r>
          <a:endParaRPr lang="ru-RU" sz="3000" b="1"/>
        </a:p>
      </dgm:t>
    </dgm:pt>
    <dgm:pt modelId="{74891511-AFF1-41A1-9DCE-E6615815A9D3}" cxnId="{C61C174D-EDB0-43CC-B73A-2133728ACA50}" type="parTrans">
      <dgm:prSet/>
      <dgm:spPr/>
    </dgm:pt>
    <dgm:pt modelId="{E18C6704-C563-459B-8E89-C1E685393B96}" cxnId="{C61C174D-EDB0-43CC-B73A-2133728ACA50}" type="sibTrans">
      <dgm:prSet/>
      <dgm:spPr/>
    </dgm:pt>
    <dgm:pt modelId="{7955C2DD-C1B1-4420-BDEE-21AFE2DE2F96}" type="pres">
      <dgm:prSet presAssocID="{31834E0D-9BBA-4FAB-BA58-BFF6CD495D86}" presName="composite" presStyleCnt="0">
        <dgm:presLayoutVars>
          <dgm:chMax val="5"/>
          <dgm:dir val="rev"/>
          <dgm:resizeHandles val="exact"/>
        </dgm:presLayoutVars>
      </dgm:prSet>
      <dgm:spPr/>
    </dgm:pt>
    <dgm:pt modelId="{A14A40F9-2806-4507-9CE0-2EC0275E900E}" type="pres">
      <dgm:prSet presAssocID="{F89B1E4D-4C23-4A15-9F6C-F51C9450D71D}" presName="circle1" presStyleLbl="lnNode1" presStyleIdx="0" presStyleCnt="4"/>
      <dgm:spPr/>
    </dgm:pt>
    <dgm:pt modelId="{EC64A946-877C-48E5-80C9-CAFB44B9E86E}" type="pres">
      <dgm:prSet presAssocID="{F89B1E4D-4C23-4A15-9F6C-F51C9450D71D}" presName="text1" presStyleLbl="revTx" presStyleIdx="0" presStyleCnt="4">
        <dgm:presLayoutVars>
          <dgm:bulletEnabled val="1"/>
        </dgm:presLayoutVars>
      </dgm:prSet>
      <dgm:spPr/>
    </dgm:pt>
    <dgm:pt modelId="{0F38DFCC-7A88-4AA0-B2A2-F083C2A88150}" type="pres">
      <dgm:prSet presAssocID="{F89B1E4D-4C23-4A15-9F6C-F51C9450D71D}" presName="line1" presStyleLbl="callout" presStyleIdx="0" presStyleCnt="8"/>
      <dgm:spPr/>
    </dgm:pt>
    <dgm:pt modelId="{8D3790E7-C441-45D9-BF98-AB5C70AC13ED}" type="pres">
      <dgm:prSet presAssocID="{F89B1E4D-4C23-4A15-9F6C-F51C9450D71D}" presName="d1" presStyleLbl="callout" presStyleIdx="1" presStyleCnt="8"/>
      <dgm:spPr/>
    </dgm:pt>
    <dgm:pt modelId="{48D309A6-3BAD-4609-93C8-5EDD6EF7B80D}" type="pres">
      <dgm:prSet presAssocID="{E6FC620F-2C16-4A1A-8D3B-E710D17B0BD4}" presName="circle2" presStyleLbl="lnNode1" presStyleIdx="1" presStyleCnt="4"/>
      <dgm:spPr/>
    </dgm:pt>
    <dgm:pt modelId="{D31400E7-348D-4407-93BD-2FA0BFFD38BD}" type="pres">
      <dgm:prSet presAssocID="{E6FC620F-2C16-4A1A-8D3B-E710D17B0BD4}" presName="text2" presStyleLbl="revTx" presStyleIdx="1" presStyleCnt="4">
        <dgm:presLayoutVars>
          <dgm:bulletEnabled val="1"/>
        </dgm:presLayoutVars>
      </dgm:prSet>
      <dgm:spPr/>
    </dgm:pt>
    <dgm:pt modelId="{97A6BF7D-2D3F-4604-85A7-5021DDBEAF79}" type="pres">
      <dgm:prSet presAssocID="{E6FC620F-2C16-4A1A-8D3B-E710D17B0BD4}" presName="line2" presStyleLbl="callout" presStyleIdx="2" presStyleCnt="8"/>
      <dgm:spPr/>
    </dgm:pt>
    <dgm:pt modelId="{B1C2A624-AB6A-45B7-8573-B1A0C56EC901}" type="pres">
      <dgm:prSet presAssocID="{E6FC620F-2C16-4A1A-8D3B-E710D17B0BD4}" presName="d2" presStyleLbl="callout" presStyleIdx="3" presStyleCnt="8"/>
      <dgm:spPr/>
    </dgm:pt>
    <dgm:pt modelId="{C9E98C50-41D7-40BF-9AB4-33260C9F3AF7}" type="pres">
      <dgm:prSet presAssocID="{1A6100CA-FCE4-489B-8363-14034B9AC4F1}" presName="circle3" presStyleLbl="lnNode1" presStyleIdx="2" presStyleCnt="4"/>
      <dgm:spPr/>
    </dgm:pt>
    <dgm:pt modelId="{50DEA76B-BFC7-46D9-8845-E403600B0A34}" type="pres">
      <dgm:prSet presAssocID="{1A6100CA-FCE4-489B-8363-14034B9AC4F1}" presName="text3" presStyleLbl="revTx" presStyleIdx="2" presStyleCnt="4">
        <dgm:presLayoutVars>
          <dgm:bulletEnabled val="1"/>
        </dgm:presLayoutVars>
      </dgm:prSet>
      <dgm:spPr/>
    </dgm:pt>
    <dgm:pt modelId="{57985729-ADB8-474F-A02C-6691272D9C4E}" type="pres">
      <dgm:prSet presAssocID="{1A6100CA-FCE4-489B-8363-14034B9AC4F1}" presName="line3" presStyleLbl="callout" presStyleIdx="4" presStyleCnt="8"/>
      <dgm:spPr/>
    </dgm:pt>
    <dgm:pt modelId="{A9D85004-5D53-4090-90B6-374B994B69B8}" type="pres">
      <dgm:prSet presAssocID="{1A6100CA-FCE4-489B-8363-14034B9AC4F1}" presName="d3" presStyleLbl="callout" presStyleIdx="5" presStyleCnt="8"/>
      <dgm:spPr/>
    </dgm:pt>
    <dgm:pt modelId="{132FE5BB-AE36-4CFC-9D90-2BFF473ED982}" type="pres">
      <dgm:prSet presAssocID="{F63D0A42-08DF-4041-96C5-CFC41E1C147C}" presName="circle4" presStyleLbl="lnNode1" presStyleIdx="3" presStyleCnt="4"/>
      <dgm:spPr/>
    </dgm:pt>
    <dgm:pt modelId="{29FA5C50-8B55-4EC5-A2E7-8E36C5D0BC60}" type="pres">
      <dgm:prSet presAssocID="{F63D0A42-08DF-4041-96C5-CFC41E1C147C}" presName="text4" presStyleLbl="revTx" presStyleIdx="3" presStyleCnt="4">
        <dgm:presLayoutVars>
          <dgm:bulletEnabled val="1"/>
        </dgm:presLayoutVars>
      </dgm:prSet>
      <dgm:spPr/>
    </dgm:pt>
    <dgm:pt modelId="{F11F5D43-FA2A-4DA5-9FF7-3327EC4CE8C2}" type="pres">
      <dgm:prSet presAssocID="{F63D0A42-08DF-4041-96C5-CFC41E1C147C}" presName="line4" presStyleLbl="callout" presStyleIdx="6" presStyleCnt="8"/>
      <dgm:spPr/>
    </dgm:pt>
    <dgm:pt modelId="{8C1A3FB9-DF52-45C4-9712-60B693A3E0BC}" type="pres">
      <dgm:prSet presAssocID="{F63D0A42-08DF-4041-96C5-CFC41E1C147C}" presName="d4" presStyleLbl="callout" presStyleIdx="7" presStyleCnt="8"/>
      <dgm:spPr/>
    </dgm:pt>
  </dgm:ptLst>
  <dgm:cxnLst>
    <dgm:cxn modelId="{EFC8C02E-D8A6-4295-A412-8F2D641826EB}" srcId="{31834E0D-9BBA-4FAB-BA58-BFF6CD495D86}" destId="{F89B1E4D-4C23-4A15-9F6C-F51C9450D71D}" srcOrd="0" destOrd="0" parTransId="{954EF6D0-C77B-4A95-A310-6EB17950F006}" sibTransId="{74D2EAF2-846E-4781-B958-51F362352A21}"/>
    <dgm:cxn modelId="{58CB6D1F-3A81-4DD8-BBFD-686B98EDF851}" srcId="{31834E0D-9BBA-4FAB-BA58-BFF6CD495D86}" destId="{E6FC620F-2C16-4A1A-8D3B-E710D17B0BD4}" srcOrd="1" destOrd="0" parTransId="{D0CFD045-103A-493A-B91F-70C9A755D721}" sibTransId="{094E3DE4-ED85-44F3-997A-354FD54F9B62}"/>
    <dgm:cxn modelId="{8962E8D2-08CD-4519-85E7-89C95634ACB7}" srcId="{31834E0D-9BBA-4FAB-BA58-BFF6CD495D86}" destId="{1A6100CA-FCE4-489B-8363-14034B9AC4F1}" srcOrd="2" destOrd="0" parTransId="{51F0EE93-AC15-4BA3-95BE-EFD9A380336D}" sibTransId="{19EB11A7-4930-4A5D-921A-D3D9D2D5ACBB}"/>
    <dgm:cxn modelId="{C61C174D-EDB0-43CC-B73A-2133728ACA50}" srcId="{31834E0D-9BBA-4FAB-BA58-BFF6CD495D86}" destId="{F63D0A42-08DF-4041-96C5-CFC41E1C147C}" srcOrd="3" destOrd="0" parTransId="{74891511-AFF1-41A1-9DCE-E6615815A9D3}" sibTransId="{E18C6704-C563-459B-8E89-C1E685393B96}"/>
    <dgm:cxn modelId="{0F2A4C84-AE1E-494D-8A35-5E5652563366}" type="presOf" srcId="{31834E0D-9BBA-4FAB-BA58-BFF6CD495D86}" destId="{7955C2DD-C1B1-4420-BDEE-21AFE2DE2F96}" srcOrd="0" destOrd="0" presId="urn:microsoft.com/office/officeart/2005/8/layout/target1"/>
    <dgm:cxn modelId="{3A86FE36-A1DD-4473-966C-C02573F1CEC3}" type="presParOf" srcId="{7955C2DD-C1B1-4420-BDEE-21AFE2DE2F96}" destId="{A14A40F9-2806-4507-9CE0-2EC0275E900E}" srcOrd="0" destOrd="0" presId="urn:microsoft.com/office/officeart/2005/8/layout/target1"/>
    <dgm:cxn modelId="{7665DDC8-0286-4B4B-91B8-E04B9654A914}" type="presParOf" srcId="{7955C2DD-C1B1-4420-BDEE-21AFE2DE2F96}" destId="{EC64A946-877C-48E5-80C9-CAFB44B9E86E}" srcOrd="1" destOrd="0" presId="urn:microsoft.com/office/officeart/2005/8/layout/target1"/>
    <dgm:cxn modelId="{D5B4DD64-C3F1-4D11-AC92-35ABBA9D1910}" type="presOf" srcId="{F89B1E4D-4C23-4A15-9F6C-F51C9450D71D}" destId="{EC64A946-877C-48E5-80C9-CAFB44B9E86E}" srcOrd="0" destOrd="0" presId="urn:microsoft.com/office/officeart/2005/8/layout/target1"/>
    <dgm:cxn modelId="{0BDC29C6-CF30-42CF-9CFD-DEC2C51DD678}" type="presParOf" srcId="{7955C2DD-C1B1-4420-BDEE-21AFE2DE2F96}" destId="{0F38DFCC-7A88-4AA0-B2A2-F083C2A88150}" srcOrd="2" destOrd="0" presId="urn:microsoft.com/office/officeart/2005/8/layout/target1"/>
    <dgm:cxn modelId="{53325530-4DFC-47DC-9376-DF3CFDE19C55}" type="presParOf" srcId="{7955C2DD-C1B1-4420-BDEE-21AFE2DE2F96}" destId="{8D3790E7-C441-45D9-BF98-AB5C70AC13ED}" srcOrd="3" destOrd="0" presId="urn:microsoft.com/office/officeart/2005/8/layout/target1"/>
    <dgm:cxn modelId="{93E1D5F5-0878-4C56-BF3B-C9FA10C7E5AF}" type="presParOf" srcId="{7955C2DD-C1B1-4420-BDEE-21AFE2DE2F96}" destId="{48D309A6-3BAD-4609-93C8-5EDD6EF7B80D}" srcOrd="4" destOrd="0" presId="urn:microsoft.com/office/officeart/2005/8/layout/target1"/>
    <dgm:cxn modelId="{826012AE-1BC0-4296-9296-447F5BB037DD}" type="presParOf" srcId="{7955C2DD-C1B1-4420-BDEE-21AFE2DE2F96}" destId="{D31400E7-348D-4407-93BD-2FA0BFFD38BD}" srcOrd="5" destOrd="0" presId="urn:microsoft.com/office/officeart/2005/8/layout/target1"/>
    <dgm:cxn modelId="{A189E1A0-58E3-4D35-9A5B-B58930238D0E}" type="presOf" srcId="{E6FC620F-2C16-4A1A-8D3B-E710D17B0BD4}" destId="{D31400E7-348D-4407-93BD-2FA0BFFD38BD}" srcOrd="0" destOrd="0" presId="urn:microsoft.com/office/officeart/2005/8/layout/target1"/>
    <dgm:cxn modelId="{9988DB25-832B-478E-9775-F7E527F6091A}" type="presParOf" srcId="{7955C2DD-C1B1-4420-BDEE-21AFE2DE2F96}" destId="{97A6BF7D-2D3F-4604-85A7-5021DDBEAF79}" srcOrd="6" destOrd="0" presId="urn:microsoft.com/office/officeart/2005/8/layout/target1"/>
    <dgm:cxn modelId="{712138B1-2B1C-49B9-B01E-288F7CDD6917}" type="presParOf" srcId="{7955C2DD-C1B1-4420-BDEE-21AFE2DE2F96}" destId="{B1C2A624-AB6A-45B7-8573-B1A0C56EC901}" srcOrd="7" destOrd="0" presId="urn:microsoft.com/office/officeart/2005/8/layout/target1"/>
    <dgm:cxn modelId="{19895C69-0AA0-4E0C-8C65-FF834AC6910A}" type="presParOf" srcId="{7955C2DD-C1B1-4420-BDEE-21AFE2DE2F96}" destId="{C9E98C50-41D7-40BF-9AB4-33260C9F3AF7}" srcOrd="8" destOrd="0" presId="urn:microsoft.com/office/officeart/2005/8/layout/target1"/>
    <dgm:cxn modelId="{B78A808C-B5D3-4E43-9D7F-BA988F03DBDD}" type="presParOf" srcId="{7955C2DD-C1B1-4420-BDEE-21AFE2DE2F96}" destId="{50DEA76B-BFC7-46D9-8845-E403600B0A34}" srcOrd="9" destOrd="0" presId="urn:microsoft.com/office/officeart/2005/8/layout/target1"/>
    <dgm:cxn modelId="{6B9FFF91-3E08-4FD6-AB36-F81CB979625A}" type="presOf" srcId="{1A6100CA-FCE4-489B-8363-14034B9AC4F1}" destId="{50DEA76B-BFC7-46D9-8845-E403600B0A34}" srcOrd="0" destOrd="0" presId="urn:microsoft.com/office/officeart/2005/8/layout/target1"/>
    <dgm:cxn modelId="{8F660FF9-CE60-49DF-8FD9-3CE263B13AC3}" type="presParOf" srcId="{7955C2DD-C1B1-4420-BDEE-21AFE2DE2F96}" destId="{57985729-ADB8-474F-A02C-6691272D9C4E}" srcOrd="10" destOrd="0" presId="urn:microsoft.com/office/officeart/2005/8/layout/target1"/>
    <dgm:cxn modelId="{CCB08449-F856-4F55-8ACC-9E28CC9B7258}" type="presParOf" srcId="{7955C2DD-C1B1-4420-BDEE-21AFE2DE2F96}" destId="{A9D85004-5D53-4090-90B6-374B994B69B8}" srcOrd="11" destOrd="0" presId="urn:microsoft.com/office/officeart/2005/8/layout/target1"/>
    <dgm:cxn modelId="{A3E98285-6CBA-4F9A-96E7-5B32419CF1A8}" type="presParOf" srcId="{7955C2DD-C1B1-4420-BDEE-21AFE2DE2F96}" destId="{132FE5BB-AE36-4CFC-9D90-2BFF473ED982}" srcOrd="12" destOrd="0" presId="urn:microsoft.com/office/officeart/2005/8/layout/target1"/>
    <dgm:cxn modelId="{8E3D1C3A-25B4-46F0-9D6D-4FAE6A227ACB}" type="presParOf" srcId="{7955C2DD-C1B1-4420-BDEE-21AFE2DE2F96}" destId="{29FA5C50-8B55-4EC5-A2E7-8E36C5D0BC60}" srcOrd="13" destOrd="0" presId="urn:microsoft.com/office/officeart/2005/8/layout/target1"/>
    <dgm:cxn modelId="{757073CA-E897-4CC7-A03D-8B979A476EF4}" type="presOf" srcId="{F63D0A42-08DF-4041-96C5-CFC41E1C147C}" destId="{29FA5C50-8B55-4EC5-A2E7-8E36C5D0BC60}" srcOrd="0" destOrd="0" presId="urn:microsoft.com/office/officeart/2005/8/layout/target1"/>
    <dgm:cxn modelId="{B47ED652-C256-4769-BA00-02DC9E0025A6}" type="presParOf" srcId="{7955C2DD-C1B1-4420-BDEE-21AFE2DE2F96}" destId="{F11F5D43-FA2A-4DA5-9FF7-3327EC4CE8C2}" srcOrd="14" destOrd="0" presId="urn:microsoft.com/office/officeart/2005/8/layout/target1"/>
    <dgm:cxn modelId="{FC018E83-12D5-4312-8B8F-5174DA25DA24}" type="presParOf" srcId="{7955C2DD-C1B1-4420-BDEE-21AFE2DE2F96}" destId="{8C1A3FB9-DF52-45C4-9712-60B693A3E0BC}" srcOrd="15" destOrd="0" presId="urn:microsoft.com/office/officeart/2005/8/layout/targe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7F3392A-67AB-45C6-87ED-8E151355151C}" type="doc">
      <dgm:prSet loTypeId="urn:microsoft.com/office/officeart/2005/8/layout/cycle4" loCatId="relationship" qsTypeId="urn:microsoft.com/office/officeart/2005/8/quickstyle/simple1" qsCatId="simple" csTypeId="urn:microsoft.com/office/officeart/2005/8/colors/accent1_2" csCatId="accent1" phldr="0"/>
      <dgm:spPr/>
      <dgm:t>
        <a:bodyPr/>
        <a:p>
          <a:endParaRPr lang="en-US"/>
        </a:p>
      </dgm:t>
    </dgm:pt>
    <dgm:pt modelId="{F45BD5CF-C0D4-4F78-ACBF-18CF124223E7}">
      <dgm:prSet phldrT="[Text]" phldr="0" custT="0"/>
      <dgm:spPr/>
      <dgm:t>
        <a:bodyPr vert="horz" wrap="square"/>
        <a:p>
          <a:pPr>
            <a:lnSpc>
              <a:spcPct val="100000"/>
            </a:lnSpc>
            <a:spcBef>
              <a:spcPct val="0"/>
            </a:spcBef>
            <a:spcAft>
              <a:spcPct val="35000"/>
            </a:spcAft>
          </a:pPr>
          <a:r>
            <a:rPr lang="ru-RU" altLang="en-US"/>
            <a:t>системность знаний</a:t>
          </a:r>
          <a:r>
            <a:rPr lang="ru-RU" altLang="en-US"/>
            <a:t/>
          </a:r>
          <a:endParaRPr lang="ru-RU" altLang="en-US"/>
        </a:p>
      </dgm:t>
    </dgm:pt>
    <dgm:pt modelId="{D0A9BC9B-C56B-458A-A410-C6632E22E842}" cxnId="{73DFC967-2284-49FF-9CAD-A057D8C1CFAF}" type="parTrans">
      <dgm:prSet/>
      <dgm:spPr/>
      <dgm:t>
        <a:bodyPr/>
        <a:p>
          <a:endParaRPr lang="en-US"/>
        </a:p>
      </dgm:t>
    </dgm:pt>
    <dgm:pt modelId="{17375B68-02C6-40EC-9FDB-1F11042FA083}" cxnId="{73DFC967-2284-49FF-9CAD-A057D8C1CFAF}" type="sibTrans">
      <dgm:prSet/>
      <dgm:spPr/>
      <dgm:t>
        <a:bodyPr/>
        <a:p>
          <a:endParaRPr lang="en-US"/>
        </a:p>
      </dgm:t>
    </dgm:pt>
    <dgm:pt modelId="{C22DED30-7104-4390-882E-ABDE4C373306}">
      <dgm:prSet phldrT="[Text]" phldr="0" custT="1"/>
      <dgm:spPr/>
      <dgm:t>
        <a:bodyPr vert="horz" wrap="square"/>
        <a:p>
          <a:pPr>
            <a:lnSpc>
              <a:spcPct val="100000"/>
            </a:lnSpc>
            <a:spcBef>
              <a:spcPct val="0"/>
            </a:spcBef>
            <a:spcAft>
              <a:spcPct val="15000"/>
            </a:spcAft>
          </a:pPr>
          <a:r>
            <a:rPr lang="ru-RU" altLang="en-US" sz="3300"/>
            <a:t>СИСИТЕМНО-ДЕЯТЕЛЬНОСТНЫЙ</a:t>
          </a:r>
          <a:r>
            <a:rPr lang="ru-RU" altLang="en-US" sz="3300"/>
            <a:t/>
          </a:r>
          <a:endParaRPr lang="ru-RU" altLang="en-US" sz="3300"/>
        </a:p>
      </dgm:t>
    </dgm:pt>
    <dgm:pt modelId="{FBF7B22B-AF84-452E-8D49-5CFB566EDBAD}" cxnId="{25DE3AAC-7537-4DD4-9F5C-73862FDDE51C}" type="parTrans">
      <dgm:prSet/>
      <dgm:spPr/>
      <dgm:t>
        <a:bodyPr/>
        <a:p>
          <a:endParaRPr lang="en-US"/>
        </a:p>
      </dgm:t>
    </dgm:pt>
    <dgm:pt modelId="{AA5778B4-A938-4990-B244-74952A6CEEB2}" cxnId="{25DE3AAC-7537-4DD4-9F5C-73862FDDE51C}" type="sibTrans">
      <dgm:prSet/>
      <dgm:spPr/>
      <dgm:t>
        <a:bodyPr/>
        <a:p>
          <a:endParaRPr lang="en-US"/>
        </a:p>
      </dgm:t>
    </dgm:pt>
    <dgm:pt modelId="{1F7F6AE2-5722-44C4-902A-A040FCB80C96}">
      <dgm:prSet phldrT="[Text]" phldr="0" custT="0"/>
      <dgm:spPr/>
      <dgm:t>
        <a:bodyPr vert="horz" wrap="square"/>
        <a:p>
          <a:pPr>
            <a:lnSpc>
              <a:spcPct val="100000"/>
            </a:lnSpc>
            <a:spcBef>
              <a:spcPct val="0"/>
            </a:spcBef>
            <a:spcAft>
              <a:spcPct val="35000"/>
            </a:spcAft>
          </a:pPr>
          <a:r>
            <a:rPr lang="ru-RU" altLang="en-US"/>
            <a:t>опыт реальной практической деятельности на русском языке</a:t>
          </a:r>
          <a:endParaRPr lang="ru-RU" altLang="en-US"/>
        </a:p>
      </dgm:t>
    </dgm:pt>
    <dgm:pt modelId="{307549BC-DB71-4E6B-BA01-20ED51BD95B0}" cxnId="{47354CFB-3545-40BD-9944-F8E03A001973}" type="parTrans">
      <dgm:prSet/>
      <dgm:spPr/>
      <dgm:t>
        <a:bodyPr/>
        <a:p>
          <a:endParaRPr lang="en-US"/>
        </a:p>
      </dgm:t>
    </dgm:pt>
    <dgm:pt modelId="{2348FAAC-3EB4-459F-9705-34750AF8FC14}" cxnId="{47354CFB-3545-40BD-9944-F8E03A001973}" type="sibTrans">
      <dgm:prSet/>
      <dgm:spPr/>
      <dgm:t>
        <a:bodyPr/>
        <a:p>
          <a:endParaRPr lang="en-US"/>
        </a:p>
      </dgm:t>
    </dgm:pt>
    <dgm:pt modelId="{9F5ABDFD-312D-4D12-9A5F-25941924811F}">
      <dgm:prSet phldrT="[Text]" phldr="0" custT="1"/>
      <dgm:spPr/>
      <dgm:t>
        <a:bodyPr vert="horz" wrap="square"/>
        <a:p>
          <a:pPr>
            <a:lnSpc>
              <a:spcPct val="100000"/>
            </a:lnSpc>
            <a:spcBef>
              <a:spcPct val="0"/>
            </a:spcBef>
            <a:spcAft>
              <a:spcPct val="15000"/>
            </a:spcAft>
          </a:pPr>
          <a:r>
            <a:rPr lang="ru-RU" altLang="en-US" sz="3300"/>
            <a:t>ЛИЧНОСТНО-ОРИЕНТИРОВАННЫЙ</a:t>
          </a:r>
          <a:r>
            <a:rPr lang="ru-RU" altLang="en-US" sz="3300"/>
            <a:t/>
          </a:r>
          <a:endParaRPr lang="ru-RU" altLang="en-US" sz="3300"/>
        </a:p>
      </dgm:t>
    </dgm:pt>
    <dgm:pt modelId="{51BB3ABA-1FAE-4608-9FF9-4FE24E778304}" cxnId="{27417F4E-62CB-4B7D-A7AB-15624F882C5E}" type="parTrans">
      <dgm:prSet/>
      <dgm:spPr/>
      <dgm:t>
        <a:bodyPr/>
        <a:p>
          <a:endParaRPr lang="en-US"/>
        </a:p>
      </dgm:t>
    </dgm:pt>
    <dgm:pt modelId="{36AA5E1D-DD8C-4E89-9F2B-245A6C2A7122}" cxnId="{27417F4E-62CB-4B7D-A7AB-15624F882C5E}" type="sibTrans">
      <dgm:prSet/>
      <dgm:spPr/>
      <dgm:t>
        <a:bodyPr/>
        <a:p>
          <a:endParaRPr lang="en-US"/>
        </a:p>
      </dgm:t>
    </dgm:pt>
    <dgm:pt modelId="{55E3F63A-E424-4A78-99F6-460269701B32}">
      <dgm:prSet phldrT="[Text]" phldr="0" custT="0"/>
      <dgm:spPr/>
      <dgm:t>
        <a:bodyPr vert="horz" wrap="square"/>
        <a:p>
          <a:pPr>
            <a:lnSpc>
              <a:spcPct val="100000"/>
            </a:lnSpc>
            <a:spcBef>
              <a:spcPct val="0"/>
            </a:spcBef>
            <a:spcAft>
              <a:spcPct val="35000"/>
            </a:spcAft>
          </a:pPr>
          <a:r>
            <a:rPr lang="ru-RU" altLang="en-US"/>
            <a:t>коммуникативная компетенция</a:t>
          </a:r>
          <a:endParaRPr lang="ru-RU" altLang="en-US"/>
        </a:p>
      </dgm:t>
    </dgm:pt>
    <dgm:pt modelId="{C3456233-601D-451E-93A2-828882BBB3A4}" cxnId="{E93C40DC-C9E0-4881-B4DE-29D11B5A3F26}" type="parTrans">
      <dgm:prSet/>
      <dgm:spPr/>
      <dgm:t>
        <a:bodyPr/>
        <a:p>
          <a:endParaRPr lang="en-US"/>
        </a:p>
      </dgm:t>
    </dgm:pt>
    <dgm:pt modelId="{CD3C2AD4-08D2-4AFE-99F2-3E2762DB2CB3}" cxnId="{E93C40DC-C9E0-4881-B4DE-29D11B5A3F26}" type="sibTrans">
      <dgm:prSet/>
      <dgm:spPr/>
      <dgm:t>
        <a:bodyPr/>
        <a:p>
          <a:endParaRPr lang="en-US"/>
        </a:p>
      </dgm:t>
    </dgm:pt>
    <dgm:pt modelId="{B9A3ED9B-031C-4CC0-999B-EC3D7CDD7633}">
      <dgm:prSet phldrT="[Text]" phldr="0" custT="1"/>
      <dgm:spPr/>
      <dgm:t>
        <a:bodyPr vert="horz" wrap="square"/>
        <a:p>
          <a:pPr>
            <a:lnSpc>
              <a:spcPct val="100000"/>
            </a:lnSpc>
            <a:spcBef>
              <a:spcPct val="0"/>
            </a:spcBef>
            <a:spcAft>
              <a:spcPct val="15000"/>
            </a:spcAft>
          </a:pPr>
          <a:r>
            <a:rPr lang="ru-RU" altLang="en-US" sz="3300"/>
            <a:t>КОМПЕТЕНТНОСТНЫЙ</a:t>
          </a:r>
          <a:r>
            <a:rPr lang="ru-RU" altLang="en-US" sz="3300"/>
            <a:t/>
          </a:r>
          <a:endParaRPr lang="ru-RU" altLang="en-US" sz="3300"/>
        </a:p>
      </dgm:t>
    </dgm:pt>
    <dgm:pt modelId="{E4923E81-B267-4F19-8DF2-8509CF40961F}" cxnId="{7B667AC8-F508-4A62-91DE-3208F1BA5D9A}" type="parTrans">
      <dgm:prSet/>
      <dgm:spPr/>
      <dgm:t>
        <a:bodyPr/>
        <a:p>
          <a:endParaRPr lang="en-US"/>
        </a:p>
      </dgm:t>
    </dgm:pt>
    <dgm:pt modelId="{D63A6C73-7B8B-4D9C-83D7-5BF86AE1E5E9}" cxnId="{7B667AC8-F508-4A62-91DE-3208F1BA5D9A}" type="sibTrans">
      <dgm:prSet/>
      <dgm:spPr/>
      <dgm:t>
        <a:bodyPr/>
        <a:p>
          <a:endParaRPr lang="en-US"/>
        </a:p>
      </dgm:t>
    </dgm:pt>
    <dgm:pt modelId="{63E6387A-BF73-4D7D-8B7F-5402052ECA55}">
      <dgm:prSet phldrT="[Text]" phldr="0" custT="0"/>
      <dgm:spPr/>
      <dgm:t>
        <a:bodyPr vert="horz" wrap="square"/>
        <a:p>
          <a:pPr>
            <a:lnSpc>
              <a:spcPct val="100000"/>
            </a:lnSpc>
            <a:spcBef>
              <a:spcPct val="0"/>
            </a:spcBef>
            <a:spcAft>
              <a:spcPct val="35000"/>
            </a:spcAft>
          </a:pPr>
          <a:r>
            <a:rPr lang="ru-RU" altLang="en-US"/>
            <a:t>приобретение опыта  владения языком в учебной ситуации</a:t>
          </a:r>
          <a:r>
            <a:rPr lang="ru-RU" altLang="en-US"/>
            <a:t/>
          </a:r>
          <a:endParaRPr lang="ru-RU" altLang="en-US"/>
        </a:p>
      </dgm:t>
    </dgm:pt>
    <dgm:pt modelId="{C6B875DE-53C7-480A-9898-23875F6ECC3A}" cxnId="{8CC576F2-A6FF-49E2-8DAE-4105A50121BA}" type="parTrans">
      <dgm:prSet/>
      <dgm:spPr/>
      <dgm:t>
        <a:bodyPr/>
        <a:p>
          <a:endParaRPr lang="en-US"/>
        </a:p>
      </dgm:t>
    </dgm:pt>
    <dgm:pt modelId="{642828FC-B1E4-40D8-A7AE-C618CC42A229}" cxnId="{8CC576F2-A6FF-49E2-8DAE-4105A50121BA}" type="sibTrans">
      <dgm:prSet/>
      <dgm:spPr/>
      <dgm:t>
        <a:bodyPr/>
        <a:p>
          <a:endParaRPr lang="en-US"/>
        </a:p>
      </dgm:t>
    </dgm:pt>
    <dgm:pt modelId="{CD7A4B2D-46FA-4FE0-80F6-32D74FB2E2A8}">
      <dgm:prSet phldrT="[Text]" phldr="0" custT="1"/>
      <dgm:spPr/>
      <dgm:t>
        <a:bodyPr vert="horz" wrap="square"/>
        <a:p>
          <a:pPr>
            <a:lnSpc>
              <a:spcPct val="100000"/>
            </a:lnSpc>
            <a:spcBef>
              <a:spcPct val="0"/>
            </a:spcBef>
            <a:spcAft>
              <a:spcPct val="15000"/>
            </a:spcAft>
          </a:pPr>
          <a:r>
            <a:rPr lang="ru-RU" altLang="en-US" sz="3300"/>
            <a:t>КОММУНИКАТИВНО-КОГНИТИВНЫЙ</a:t>
          </a:r>
          <a:r>
            <a:rPr lang="ru-RU" altLang="en-US" sz="3300"/>
            <a:t/>
          </a:r>
          <a:endParaRPr lang="ru-RU" altLang="en-US" sz="3300"/>
        </a:p>
      </dgm:t>
    </dgm:pt>
    <dgm:pt modelId="{3F7D8F0F-7051-4824-A0FF-DE5ED3CF904C}" cxnId="{43E0D5D3-539F-42D0-A8FB-E51E6BF136C6}" type="parTrans">
      <dgm:prSet/>
      <dgm:spPr/>
      <dgm:t>
        <a:bodyPr/>
        <a:p>
          <a:endParaRPr lang="en-US"/>
        </a:p>
      </dgm:t>
    </dgm:pt>
    <dgm:pt modelId="{24C2F25D-8E0F-4758-B880-2238D7E7ADC4}" cxnId="{43E0D5D3-539F-42D0-A8FB-E51E6BF136C6}" type="sibTrans">
      <dgm:prSet/>
      <dgm:spPr/>
      <dgm:t>
        <a:bodyPr/>
        <a:p>
          <a:endParaRPr lang="en-US"/>
        </a:p>
      </dgm:t>
    </dgm:pt>
    <dgm:pt modelId="{88A5E93E-1727-4EA2-B7DD-ABA4810A3149}" type="pres">
      <dgm:prSet presAssocID="{77F3392A-67AB-45C6-87ED-8E151355151C}" presName="cycleMatrixDiagram" presStyleCnt="0">
        <dgm:presLayoutVars>
          <dgm:chMax val="1"/>
          <dgm:dir/>
          <dgm:animLvl val="lvl"/>
          <dgm:resizeHandles val="exact"/>
        </dgm:presLayoutVars>
      </dgm:prSet>
      <dgm:spPr/>
    </dgm:pt>
    <dgm:pt modelId="{00E85546-9197-448A-9BA5-4253E6B8C5CD}" type="pres">
      <dgm:prSet presAssocID="{77F3392A-67AB-45C6-87ED-8E151355151C}" presName="children" presStyleCnt="0"/>
      <dgm:spPr/>
    </dgm:pt>
    <dgm:pt modelId="{E48A3223-AAC2-440C-AD23-D79660927AE5}" type="pres">
      <dgm:prSet presAssocID="{77F3392A-67AB-45C6-87ED-8E151355151C}" presName="child1group" presStyleCnt="0"/>
      <dgm:spPr/>
    </dgm:pt>
    <dgm:pt modelId="{D7CB1ED1-E31B-4F7D-BD98-881127D83197}" type="pres">
      <dgm:prSet presAssocID="{77F3392A-67AB-45C6-87ED-8E151355151C}" presName="child1" presStyleLbl="bgAcc1" presStyleIdx="0" presStyleCnt="4"/>
      <dgm:spPr/>
    </dgm:pt>
    <dgm:pt modelId="{90C907D0-3029-4767-8F85-928579FFF321}" type="pres">
      <dgm:prSet presAssocID="{77F3392A-67AB-45C6-87ED-8E151355151C}" presName="child1Text" presStyleCnt="0">
        <dgm:presLayoutVars>
          <dgm:bulletEnabled val="1"/>
        </dgm:presLayoutVars>
      </dgm:prSet>
      <dgm:spPr/>
    </dgm:pt>
    <dgm:pt modelId="{92CCFD6C-BEA6-41BE-B625-A7AE2D6B57A6}" type="pres">
      <dgm:prSet presAssocID="{77F3392A-67AB-45C6-87ED-8E151355151C}" presName="child2group" presStyleCnt="0"/>
      <dgm:spPr/>
    </dgm:pt>
    <dgm:pt modelId="{A3597045-1B31-461D-918C-4040B46E4431}" type="pres">
      <dgm:prSet presAssocID="{77F3392A-67AB-45C6-87ED-8E151355151C}" presName="child2" presStyleLbl="bgAcc1" presStyleIdx="1" presStyleCnt="4"/>
      <dgm:spPr/>
    </dgm:pt>
    <dgm:pt modelId="{5557A6FA-ADD7-4121-9EB0-9A64184BACF3}" type="pres">
      <dgm:prSet presAssocID="{77F3392A-67AB-45C6-87ED-8E151355151C}" presName="child2Text" presStyleCnt="0">
        <dgm:presLayoutVars>
          <dgm:bulletEnabled val="1"/>
        </dgm:presLayoutVars>
      </dgm:prSet>
      <dgm:spPr/>
    </dgm:pt>
    <dgm:pt modelId="{6B5CDC70-3439-43BF-97EE-1D81EE991393}" type="pres">
      <dgm:prSet presAssocID="{77F3392A-67AB-45C6-87ED-8E151355151C}" presName="child3group" presStyleCnt="0"/>
      <dgm:spPr/>
    </dgm:pt>
    <dgm:pt modelId="{38E60065-3CC6-4AEA-8F6D-3F3C11C4B4DF}" type="pres">
      <dgm:prSet presAssocID="{77F3392A-67AB-45C6-87ED-8E151355151C}" presName="child3" presStyleLbl="bgAcc1" presStyleIdx="2" presStyleCnt="4"/>
      <dgm:spPr/>
    </dgm:pt>
    <dgm:pt modelId="{CE949429-822A-433F-AFB5-EF782F8A255D}" type="pres">
      <dgm:prSet presAssocID="{77F3392A-67AB-45C6-87ED-8E151355151C}" presName="child3Text" presStyleCnt="0">
        <dgm:presLayoutVars>
          <dgm:bulletEnabled val="1"/>
        </dgm:presLayoutVars>
      </dgm:prSet>
      <dgm:spPr/>
    </dgm:pt>
    <dgm:pt modelId="{0A4AA687-3FBC-41D9-B7CD-65F30A7106DC}" type="pres">
      <dgm:prSet presAssocID="{77F3392A-67AB-45C6-87ED-8E151355151C}" presName="child4group" presStyleCnt="0"/>
      <dgm:spPr/>
    </dgm:pt>
    <dgm:pt modelId="{5FBB6878-29E5-4B60-88D7-D4EFAE2826E5}" type="pres">
      <dgm:prSet presAssocID="{77F3392A-67AB-45C6-87ED-8E151355151C}" presName="child4" presStyleLbl="bgAcc1" presStyleIdx="3" presStyleCnt="4"/>
      <dgm:spPr/>
    </dgm:pt>
    <dgm:pt modelId="{4FFE910C-04E3-4FBF-9A4A-757BD60AFBAA}" type="pres">
      <dgm:prSet presAssocID="{77F3392A-67AB-45C6-87ED-8E151355151C}" presName="child4Text" presStyleCnt="0">
        <dgm:presLayoutVars>
          <dgm:bulletEnabled val="1"/>
        </dgm:presLayoutVars>
      </dgm:prSet>
      <dgm:spPr/>
    </dgm:pt>
    <dgm:pt modelId="{AEE0503A-8086-47AD-9E23-37DC1FF48EC3}" type="pres">
      <dgm:prSet presAssocID="{77F3392A-67AB-45C6-87ED-8E151355151C}" presName="childPlaceholder" presStyleCnt="0"/>
      <dgm:spPr/>
    </dgm:pt>
    <dgm:pt modelId="{640FB04E-5FB8-443D-8575-C115C19AC946}" type="pres">
      <dgm:prSet presAssocID="{77F3392A-67AB-45C6-87ED-8E151355151C}" presName="circle" presStyleCnt="0"/>
      <dgm:spPr/>
    </dgm:pt>
    <dgm:pt modelId="{8B732ED6-D4F2-4872-85F2-4AA038F26E67}" type="pres">
      <dgm:prSet presAssocID="{77F3392A-67AB-45C6-87ED-8E151355151C}" presName="quadrant1" presStyleLbl="node1" presStyleIdx="0" presStyleCnt="4">
        <dgm:presLayoutVars>
          <dgm:chMax val="1"/>
          <dgm:bulletEnabled val="1"/>
        </dgm:presLayoutVars>
      </dgm:prSet>
      <dgm:spPr/>
    </dgm:pt>
    <dgm:pt modelId="{3E12746E-A927-4827-BCB0-FA06C704BAA3}" type="pres">
      <dgm:prSet presAssocID="{77F3392A-67AB-45C6-87ED-8E151355151C}" presName="quadrant2" presStyleLbl="node1" presStyleIdx="1" presStyleCnt="4">
        <dgm:presLayoutVars>
          <dgm:chMax val="1"/>
          <dgm:bulletEnabled val="1"/>
        </dgm:presLayoutVars>
      </dgm:prSet>
      <dgm:spPr/>
    </dgm:pt>
    <dgm:pt modelId="{9ADC461F-D521-4955-8144-657949622AC6}" type="pres">
      <dgm:prSet presAssocID="{77F3392A-67AB-45C6-87ED-8E151355151C}" presName="quadrant3" presStyleLbl="node1" presStyleIdx="2" presStyleCnt="4">
        <dgm:presLayoutVars>
          <dgm:chMax val="1"/>
          <dgm:bulletEnabled val="1"/>
        </dgm:presLayoutVars>
      </dgm:prSet>
      <dgm:spPr/>
    </dgm:pt>
    <dgm:pt modelId="{979FA352-0AA0-481C-8544-022DCC0DF3B1}" type="pres">
      <dgm:prSet presAssocID="{77F3392A-67AB-45C6-87ED-8E151355151C}" presName="quadrant4" presStyleLbl="node1" presStyleIdx="3" presStyleCnt="4">
        <dgm:presLayoutVars>
          <dgm:chMax val="1"/>
          <dgm:bulletEnabled val="1"/>
        </dgm:presLayoutVars>
      </dgm:prSet>
      <dgm:spPr/>
    </dgm:pt>
    <dgm:pt modelId="{9668AC4D-D119-4D1C-B850-0E2B50CB151C}" type="pres">
      <dgm:prSet presAssocID="{77F3392A-67AB-45C6-87ED-8E151355151C}" presName="quadrantPlaceholder" presStyleCnt="0"/>
      <dgm:spPr/>
    </dgm:pt>
    <dgm:pt modelId="{140DBE94-F1E0-4466-8994-BA7DE636A9F2}" type="pres">
      <dgm:prSet presAssocID="{77F3392A-67AB-45C6-87ED-8E151355151C}" presName="center1" presStyleLbl="fgShp" presStyleIdx="0" presStyleCnt="2"/>
      <dgm:spPr/>
    </dgm:pt>
    <dgm:pt modelId="{FF147BBC-1518-4517-BE8A-B8D33DAB25B3}" type="pres">
      <dgm:prSet presAssocID="{77F3392A-67AB-45C6-87ED-8E151355151C}" presName="center2" presStyleLbl="fgShp" presStyleIdx="1" presStyleCnt="2"/>
      <dgm:spPr/>
    </dgm:pt>
  </dgm:ptLst>
  <dgm:cxnLst>
    <dgm:cxn modelId="{73DFC967-2284-49FF-9CAD-A057D8C1CFAF}" srcId="{77F3392A-67AB-45C6-87ED-8E151355151C}" destId="{F45BD5CF-C0D4-4F78-ACBF-18CF124223E7}" srcOrd="0" destOrd="0" parTransId="{D0A9BC9B-C56B-458A-A410-C6632E22E842}" sibTransId="{17375B68-02C6-40EC-9FDB-1F11042FA083}"/>
    <dgm:cxn modelId="{25DE3AAC-7537-4DD4-9F5C-73862FDDE51C}" srcId="{F45BD5CF-C0D4-4F78-ACBF-18CF124223E7}" destId="{C22DED30-7104-4390-882E-ABDE4C373306}" srcOrd="0" destOrd="0" parTransId="{FBF7B22B-AF84-452E-8D49-5CFB566EDBAD}" sibTransId="{AA5778B4-A938-4990-B244-74952A6CEEB2}"/>
    <dgm:cxn modelId="{47354CFB-3545-40BD-9944-F8E03A001973}" srcId="{77F3392A-67AB-45C6-87ED-8E151355151C}" destId="{1F7F6AE2-5722-44C4-902A-A040FCB80C96}" srcOrd="1" destOrd="0" parTransId="{307549BC-DB71-4E6B-BA01-20ED51BD95B0}" sibTransId="{2348FAAC-3EB4-459F-9705-34750AF8FC14}"/>
    <dgm:cxn modelId="{27417F4E-62CB-4B7D-A7AB-15624F882C5E}" srcId="{1F7F6AE2-5722-44C4-902A-A040FCB80C96}" destId="{9F5ABDFD-312D-4D12-9A5F-25941924811F}" srcOrd="0" destOrd="1" parTransId="{51BB3ABA-1FAE-4608-9FF9-4FE24E778304}" sibTransId="{36AA5E1D-DD8C-4E89-9F2B-245A6C2A7122}"/>
    <dgm:cxn modelId="{E93C40DC-C9E0-4881-B4DE-29D11B5A3F26}" srcId="{77F3392A-67AB-45C6-87ED-8E151355151C}" destId="{55E3F63A-E424-4A78-99F6-460269701B32}" srcOrd="2" destOrd="0" parTransId="{C3456233-601D-451E-93A2-828882BBB3A4}" sibTransId="{CD3C2AD4-08D2-4AFE-99F2-3E2762DB2CB3}"/>
    <dgm:cxn modelId="{7B667AC8-F508-4A62-91DE-3208F1BA5D9A}" srcId="{55E3F63A-E424-4A78-99F6-460269701B32}" destId="{B9A3ED9B-031C-4CC0-999B-EC3D7CDD7633}" srcOrd="0" destOrd="2" parTransId="{E4923E81-B267-4F19-8DF2-8509CF40961F}" sibTransId="{D63A6C73-7B8B-4D9C-83D7-5BF86AE1E5E9}"/>
    <dgm:cxn modelId="{8CC576F2-A6FF-49E2-8DAE-4105A50121BA}" srcId="{77F3392A-67AB-45C6-87ED-8E151355151C}" destId="{63E6387A-BF73-4D7D-8B7F-5402052ECA55}" srcOrd="3" destOrd="0" parTransId="{C6B875DE-53C7-480A-9898-23875F6ECC3A}" sibTransId="{642828FC-B1E4-40D8-A7AE-C618CC42A229}"/>
    <dgm:cxn modelId="{43E0D5D3-539F-42D0-A8FB-E51E6BF136C6}" srcId="{63E6387A-BF73-4D7D-8B7F-5402052ECA55}" destId="{CD7A4B2D-46FA-4FE0-80F6-32D74FB2E2A8}" srcOrd="0" destOrd="3" parTransId="{3F7D8F0F-7051-4824-A0FF-DE5ED3CF904C}" sibTransId="{24C2F25D-8E0F-4758-B880-2238D7E7ADC4}"/>
    <dgm:cxn modelId="{3DE8694C-E3E8-4C71-82F0-95ED20EC9087}" type="presOf" srcId="{77F3392A-67AB-45C6-87ED-8E151355151C}" destId="{88A5E93E-1727-4EA2-B7DD-ABA4810A3149}" srcOrd="0" destOrd="0" presId="urn:microsoft.com/office/officeart/2005/8/layout/cycle4"/>
    <dgm:cxn modelId="{F82D094C-A424-4F18-B225-A39DCFA2356F}" type="presParOf" srcId="{88A5E93E-1727-4EA2-B7DD-ABA4810A3149}" destId="{00E85546-9197-448A-9BA5-4253E6B8C5CD}" srcOrd="0" destOrd="0" presId="urn:microsoft.com/office/officeart/2005/8/layout/cycle4"/>
    <dgm:cxn modelId="{0A3A3495-368D-4E47-BDAC-95A2EE50F200}" type="presParOf" srcId="{00E85546-9197-448A-9BA5-4253E6B8C5CD}" destId="{E48A3223-AAC2-440C-AD23-D79660927AE5}" srcOrd="0" destOrd="0" presId="urn:microsoft.com/office/officeart/2005/8/layout/cycle4"/>
    <dgm:cxn modelId="{94AAAF58-7E16-4039-A098-C490ED0318A9}" type="presParOf" srcId="{E48A3223-AAC2-440C-AD23-D79660927AE5}" destId="{D7CB1ED1-E31B-4F7D-BD98-881127D83197}" srcOrd="0" destOrd="0" presId="urn:microsoft.com/office/officeart/2005/8/layout/cycle4"/>
    <dgm:cxn modelId="{278D4ECA-0D43-4DAB-92A5-4FA9C22B080C}" type="presOf" srcId="{C22DED30-7104-4390-882E-ABDE4C373306}" destId="{D7CB1ED1-E31B-4F7D-BD98-881127D83197}" srcOrd="0" destOrd="0" presId="urn:microsoft.com/office/officeart/2005/8/layout/cycle4"/>
    <dgm:cxn modelId="{8CBA6B0A-377B-40AE-83D1-3F9FFCC96FE1}" type="presParOf" srcId="{E48A3223-AAC2-440C-AD23-D79660927AE5}" destId="{90C907D0-3029-4767-8F85-928579FFF321}" srcOrd="1" destOrd="0" presId="urn:microsoft.com/office/officeart/2005/8/layout/cycle4"/>
    <dgm:cxn modelId="{2269664E-EB66-486E-97DD-3A12D0DBCFC0}" type="presOf" srcId="{C22DED30-7104-4390-882E-ABDE4C373306}" destId="{90C907D0-3029-4767-8F85-928579FFF321}" srcOrd="1" destOrd="0" presId="urn:microsoft.com/office/officeart/2005/8/layout/cycle4"/>
    <dgm:cxn modelId="{484FDAB7-65D8-44BB-87CC-D74B6C95CF5B}" type="presParOf" srcId="{00E85546-9197-448A-9BA5-4253E6B8C5CD}" destId="{92CCFD6C-BEA6-41BE-B625-A7AE2D6B57A6}" srcOrd="1" destOrd="0" presId="urn:microsoft.com/office/officeart/2005/8/layout/cycle4"/>
    <dgm:cxn modelId="{C2C20425-6BAE-4E26-A1F0-EA23BBD59E2B}" type="presParOf" srcId="{92CCFD6C-BEA6-41BE-B625-A7AE2D6B57A6}" destId="{A3597045-1B31-461D-918C-4040B46E4431}" srcOrd="0" destOrd="1" presId="urn:microsoft.com/office/officeart/2005/8/layout/cycle4"/>
    <dgm:cxn modelId="{C3193789-77A6-4EF2-BEC0-E9C97593CED0}" type="presOf" srcId="{9F5ABDFD-312D-4D12-9A5F-25941924811F}" destId="{A3597045-1B31-461D-918C-4040B46E4431}" srcOrd="0" destOrd="0" presId="urn:microsoft.com/office/officeart/2005/8/layout/cycle4"/>
    <dgm:cxn modelId="{CD875922-3E7E-407A-8B48-DA16B2648D64}" type="presParOf" srcId="{92CCFD6C-BEA6-41BE-B625-A7AE2D6B57A6}" destId="{5557A6FA-ADD7-4121-9EB0-9A64184BACF3}" srcOrd="1" destOrd="1" presId="urn:microsoft.com/office/officeart/2005/8/layout/cycle4"/>
    <dgm:cxn modelId="{C2DB5CEF-7022-4519-ADEA-8F185004A1E3}" type="presOf" srcId="{9F5ABDFD-312D-4D12-9A5F-25941924811F}" destId="{5557A6FA-ADD7-4121-9EB0-9A64184BACF3}" srcOrd="1" destOrd="0" presId="urn:microsoft.com/office/officeart/2005/8/layout/cycle4"/>
    <dgm:cxn modelId="{A4DD65A8-E7A4-4AEC-9D54-09DFC7759DB7}" type="presParOf" srcId="{00E85546-9197-448A-9BA5-4253E6B8C5CD}" destId="{6B5CDC70-3439-43BF-97EE-1D81EE991393}" srcOrd="2" destOrd="0" presId="urn:microsoft.com/office/officeart/2005/8/layout/cycle4"/>
    <dgm:cxn modelId="{1923B25E-18E3-41AB-B770-3860859A48C1}" type="presParOf" srcId="{6B5CDC70-3439-43BF-97EE-1D81EE991393}" destId="{38E60065-3CC6-4AEA-8F6D-3F3C11C4B4DF}" srcOrd="0" destOrd="2" presId="urn:microsoft.com/office/officeart/2005/8/layout/cycle4"/>
    <dgm:cxn modelId="{D3D319D4-B101-4FB4-8E3B-4024ABC80416}" type="presOf" srcId="{B9A3ED9B-031C-4CC0-999B-EC3D7CDD7633}" destId="{38E60065-3CC6-4AEA-8F6D-3F3C11C4B4DF}" srcOrd="0" destOrd="0" presId="urn:microsoft.com/office/officeart/2005/8/layout/cycle4"/>
    <dgm:cxn modelId="{D31B85AD-6F1D-4135-8406-87843D6448F3}" type="presParOf" srcId="{6B5CDC70-3439-43BF-97EE-1D81EE991393}" destId="{CE949429-822A-433F-AFB5-EF782F8A255D}" srcOrd="1" destOrd="2" presId="urn:microsoft.com/office/officeart/2005/8/layout/cycle4"/>
    <dgm:cxn modelId="{51AA05B5-F06C-4314-8E53-886A9CA062F5}" type="presOf" srcId="{B9A3ED9B-031C-4CC0-999B-EC3D7CDD7633}" destId="{CE949429-822A-433F-AFB5-EF782F8A255D}" srcOrd="1" destOrd="0" presId="urn:microsoft.com/office/officeart/2005/8/layout/cycle4"/>
    <dgm:cxn modelId="{B21D665A-2A28-4B69-94E9-080A31CE3FEC}" type="presParOf" srcId="{00E85546-9197-448A-9BA5-4253E6B8C5CD}" destId="{0A4AA687-3FBC-41D9-B7CD-65F30A7106DC}" srcOrd="3" destOrd="0" presId="urn:microsoft.com/office/officeart/2005/8/layout/cycle4"/>
    <dgm:cxn modelId="{13BF4496-56F2-46FE-BDD1-022626F4E58F}" type="presParOf" srcId="{0A4AA687-3FBC-41D9-B7CD-65F30A7106DC}" destId="{5FBB6878-29E5-4B60-88D7-D4EFAE2826E5}" srcOrd="0" destOrd="3" presId="urn:microsoft.com/office/officeart/2005/8/layout/cycle4"/>
    <dgm:cxn modelId="{790F3DA5-F107-404E-ACBC-F63B627FA732}" type="presOf" srcId="{CD7A4B2D-46FA-4FE0-80F6-32D74FB2E2A8}" destId="{5FBB6878-29E5-4B60-88D7-D4EFAE2826E5}" srcOrd="0" destOrd="0" presId="urn:microsoft.com/office/officeart/2005/8/layout/cycle4"/>
    <dgm:cxn modelId="{2C792B9C-B2A7-41D1-90FC-83B71FD34A0A}" type="presParOf" srcId="{0A4AA687-3FBC-41D9-B7CD-65F30A7106DC}" destId="{4FFE910C-04E3-4FBF-9A4A-757BD60AFBAA}" srcOrd="1" destOrd="3" presId="urn:microsoft.com/office/officeart/2005/8/layout/cycle4"/>
    <dgm:cxn modelId="{0D5E8495-64B0-4D36-8299-4F8B8BDBFF9C}" type="presOf" srcId="{CD7A4B2D-46FA-4FE0-80F6-32D74FB2E2A8}" destId="{4FFE910C-04E3-4FBF-9A4A-757BD60AFBAA}" srcOrd="1" destOrd="0" presId="urn:microsoft.com/office/officeart/2005/8/layout/cycle4"/>
    <dgm:cxn modelId="{CEE45B12-7874-44DC-8682-48604F9EA6EC}" type="presParOf" srcId="{00E85546-9197-448A-9BA5-4253E6B8C5CD}" destId="{AEE0503A-8086-47AD-9E23-37DC1FF48EC3}" srcOrd="4" destOrd="0" presId="urn:microsoft.com/office/officeart/2005/8/layout/cycle4"/>
    <dgm:cxn modelId="{3136D768-B333-4926-B2B4-01D1371CFE90}" type="presParOf" srcId="{88A5E93E-1727-4EA2-B7DD-ABA4810A3149}" destId="{640FB04E-5FB8-443D-8575-C115C19AC946}" srcOrd="1" destOrd="0" presId="urn:microsoft.com/office/officeart/2005/8/layout/cycle4"/>
    <dgm:cxn modelId="{434A72A7-8028-431F-B393-14D170227F4D}" type="presParOf" srcId="{640FB04E-5FB8-443D-8575-C115C19AC946}" destId="{8B732ED6-D4F2-4872-85F2-4AA038F26E67}" srcOrd="0" destOrd="1" presId="urn:microsoft.com/office/officeart/2005/8/layout/cycle4"/>
    <dgm:cxn modelId="{419DA21F-89A3-4CFA-BCB8-79D830A91306}" type="presOf" srcId="{F45BD5CF-C0D4-4F78-ACBF-18CF124223E7}" destId="{8B732ED6-D4F2-4872-85F2-4AA038F26E67}" srcOrd="0" destOrd="0" presId="urn:microsoft.com/office/officeart/2005/8/layout/cycle4"/>
    <dgm:cxn modelId="{6C66D192-F301-4A9D-BE40-EE9B670B4253}" type="presParOf" srcId="{640FB04E-5FB8-443D-8575-C115C19AC946}" destId="{3E12746E-A927-4827-BCB0-FA06C704BAA3}" srcOrd="1" destOrd="1" presId="urn:microsoft.com/office/officeart/2005/8/layout/cycle4"/>
    <dgm:cxn modelId="{8A0C10FA-F2C3-4E24-BE3B-DC7270D23920}" type="presOf" srcId="{1F7F6AE2-5722-44C4-902A-A040FCB80C96}" destId="{3E12746E-A927-4827-BCB0-FA06C704BAA3}" srcOrd="0" destOrd="0" presId="urn:microsoft.com/office/officeart/2005/8/layout/cycle4"/>
    <dgm:cxn modelId="{9AACCBF8-DF4C-4B26-99F2-7004D5B63031}" type="presParOf" srcId="{640FB04E-5FB8-443D-8575-C115C19AC946}" destId="{9ADC461F-D521-4955-8144-657949622AC6}" srcOrd="2" destOrd="1" presId="urn:microsoft.com/office/officeart/2005/8/layout/cycle4"/>
    <dgm:cxn modelId="{F0F5AB5E-F081-49DD-A2CD-448639759927}" type="presOf" srcId="{55E3F63A-E424-4A78-99F6-460269701B32}" destId="{9ADC461F-D521-4955-8144-657949622AC6}" srcOrd="0" destOrd="0" presId="urn:microsoft.com/office/officeart/2005/8/layout/cycle4"/>
    <dgm:cxn modelId="{3470526F-A7B7-4EF8-B8AF-076A44DE772F}" type="presParOf" srcId="{640FB04E-5FB8-443D-8575-C115C19AC946}" destId="{979FA352-0AA0-481C-8544-022DCC0DF3B1}" srcOrd="3" destOrd="1" presId="urn:microsoft.com/office/officeart/2005/8/layout/cycle4"/>
    <dgm:cxn modelId="{0A115627-06DE-40AC-843F-E1DF5D9D19A0}" type="presOf" srcId="{63E6387A-BF73-4D7D-8B7F-5402052ECA55}" destId="{979FA352-0AA0-481C-8544-022DCC0DF3B1}" srcOrd="0" destOrd="0" presId="urn:microsoft.com/office/officeart/2005/8/layout/cycle4"/>
    <dgm:cxn modelId="{96F98AE8-99F6-4DD8-A8F8-0E8281FF834C}" type="presParOf" srcId="{640FB04E-5FB8-443D-8575-C115C19AC946}" destId="{9668AC4D-D119-4D1C-B850-0E2B50CB151C}" srcOrd="4" destOrd="1" presId="urn:microsoft.com/office/officeart/2005/8/layout/cycle4"/>
    <dgm:cxn modelId="{EFD18A0A-3469-4259-9C71-32C960E808B6}" type="presParOf" srcId="{88A5E93E-1727-4EA2-B7DD-ABA4810A3149}" destId="{140DBE94-F1E0-4466-8994-BA7DE636A9F2}" srcOrd="2" destOrd="0" presId="urn:microsoft.com/office/officeart/2005/8/layout/cycle4"/>
    <dgm:cxn modelId="{2322B42C-058F-41C8-A732-3A6A9FDC76CF}" type="presParOf" srcId="{88A5E93E-1727-4EA2-B7DD-ABA4810A3149}" destId="{FF147BBC-1518-4517-BE8A-B8D33DAB25B3}" srcOrd="3" destOrd="0" presId="urn:microsoft.com/office/officeart/2005/8/layout/cycle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16267430" cy="10629900"/>
        <a:chOff x="0" y="0"/>
        <a:chExt cx="16267430" cy="10629900"/>
      </a:xfrm>
    </dsp:grpSpPr>
    <dsp:sp modelId="{1F055725-8984-42CB-98CB-8E7728DD5EAB}">
      <dsp:nvSpPr>
        <dsp:cNvPr id="5" name="Rectangles 4"/>
        <dsp:cNvSpPr/>
      </dsp:nvSpPr>
      <dsp:spPr bwMode="white">
        <a:xfrm>
          <a:off x="0" y="1358550"/>
          <a:ext cx="16267430" cy="705600"/>
        </a:xfrm>
        <a:prstGeom prst="rect">
          <a:avLst/>
        </a:prstGeom>
      </dsp:spPr>
      <dsp:style>
        <a:lnRef idx="2">
          <a:schemeClr val="accent1"/>
        </a:lnRef>
        <a:fillRef idx="1">
          <a:schemeClr val="lt1">
            <a:alpha val="90000"/>
          </a:schemeClr>
        </a:fillRef>
        <a:effectRef idx="0">
          <a:scrgbClr r="0" g="0" b="0"/>
        </a:effectRef>
        <a:fontRef idx="minor"/>
      </dsp:style>
      <dsp:txBody>
        <a:bodyPr lIns="1262533" tIns="583183" rIns="1262533" bIns="199136" anchor="t"/>
        <a:lstStyle>
          <a:lvl1pPr algn="l">
            <a:defRPr sz="2800"/>
          </a:lvl1pPr>
          <a:lvl2pPr marL="285750" indent="-285750" algn="l">
            <a:defRPr sz="2800"/>
          </a:lvl2pPr>
          <a:lvl3pPr marL="571500" indent="-285750" algn="l">
            <a:defRPr sz="2800"/>
          </a:lvl3pPr>
          <a:lvl4pPr marL="857250" indent="-285750" algn="l">
            <a:defRPr sz="2800"/>
          </a:lvl4pPr>
          <a:lvl5pPr marL="1143000" indent="-285750" algn="l">
            <a:defRPr sz="2800"/>
          </a:lvl5pPr>
          <a:lvl6pPr marL="1428750" indent="-285750" algn="l">
            <a:defRPr sz="2800"/>
          </a:lvl6pPr>
          <a:lvl7pPr marL="1714500" indent="-285750" algn="l">
            <a:defRPr sz="2800"/>
          </a:lvl7pPr>
          <a:lvl8pPr marL="2000250" indent="-285750" algn="l">
            <a:defRPr sz="2800"/>
          </a:lvl8pPr>
          <a:lvl9pPr marL="2286000" indent="-285750" algn="l">
            <a:defRPr sz="2800"/>
          </a:lvl9pPr>
        </a:lstStyle>
        <a:p>
          <a:endParaRPr>
            <a:solidFill>
              <a:schemeClr val="dk1"/>
            </a:solidFill>
          </a:endParaRPr>
        </a:p>
      </dsp:txBody>
      <dsp:txXfrm>
        <a:off x="0" y="1358550"/>
        <a:ext cx="16267430" cy="705600"/>
      </dsp:txXfrm>
    </dsp:sp>
    <dsp:sp modelId="{D0971512-D8E1-4E4B-89F4-FF2EB164C196}">
      <dsp:nvSpPr>
        <dsp:cNvPr id="4" name="Rounded Rectangle 3"/>
        <dsp:cNvSpPr/>
      </dsp:nvSpPr>
      <dsp:spPr bwMode="white">
        <a:xfrm>
          <a:off x="813372" y="945270"/>
          <a:ext cx="11387201" cy="82656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430409" tIns="0" rIns="430409" bIns="0" anchor="ctr"/>
        <a:lstStyle>
          <a:lvl1pPr algn="l">
            <a:defRPr sz="28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0">
            <a:lnSpc>
              <a:spcPct val="100000"/>
            </a:lnSpc>
            <a:spcBef>
              <a:spcPct val="0"/>
            </a:spcBef>
            <a:spcAft>
              <a:spcPct val="35000"/>
            </a:spcAft>
          </a:pPr>
          <a:r>
            <a:rPr lang="ru-RU" altLang="en-US"/>
            <a:t>ГРАММАТИЧЕСКАЯ И ЛИНГВИСТИЧЕСКАЯ КОМПЕТЕНЦИЯ</a:t>
          </a:r>
          <a:endParaRPr lang="ru-RU" altLang="en-US"/>
        </a:p>
      </dsp:txBody>
      <dsp:txXfrm>
        <a:off x="813372" y="945270"/>
        <a:ext cx="11387201" cy="826560"/>
      </dsp:txXfrm>
    </dsp:sp>
    <dsp:sp modelId="{FB20FF5F-D131-4A8A-AEBC-01A2B84D6655}">
      <dsp:nvSpPr>
        <dsp:cNvPr id="8" name="Rectangles 7"/>
        <dsp:cNvSpPr/>
      </dsp:nvSpPr>
      <dsp:spPr bwMode="white">
        <a:xfrm>
          <a:off x="0" y="2628630"/>
          <a:ext cx="16267430" cy="705600"/>
        </a:xfrm>
        <a:prstGeom prst="rect">
          <a:avLst/>
        </a:prstGeom>
      </dsp:spPr>
      <dsp:style>
        <a:lnRef idx="2">
          <a:schemeClr val="accent1"/>
        </a:lnRef>
        <a:fillRef idx="1">
          <a:schemeClr val="lt1">
            <a:alpha val="90000"/>
          </a:schemeClr>
        </a:fillRef>
        <a:effectRef idx="0">
          <a:scrgbClr r="0" g="0" b="0"/>
        </a:effectRef>
        <a:fontRef idx="minor"/>
      </dsp:style>
      <dsp:txBody>
        <a:bodyPr lIns="1262533" tIns="583183" rIns="1262533" bIns="199136" anchor="t"/>
        <a:lstStyle>
          <a:lvl1pPr algn="l">
            <a:defRPr sz="2800"/>
          </a:lvl1pPr>
          <a:lvl2pPr marL="285750" indent="-285750" algn="l">
            <a:defRPr sz="2800"/>
          </a:lvl2pPr>
          <a:lvl3pPr marL="571500" indent="-285750" algn="l">
            <a:defRPr sz="2800"/>
          </a:lvl3pPr>
          <a:lvl4pPr marL="857250" indent="-285750" algn="l">
            <a:defRPr sz="2800"/>
          </a:lvl4pPr>
          <a:lvl5pPr marL="1143000" indent="-285750" algn="l">
            <a:defRPr sz="2800"/>
          </a:lvl5pPr>
          <a:lvl6pPr marL="1428750" indent="-285750" algn="l">
            <a:defRPr sz="2800"/>
          </a:lvl6pPr>
          <a:lvl7pPr marL="1714500" indent="-285750" algn="l">
            <a:defRPr sz="2800"/>
          </a:lvl7pPr>
          <a:lvl8pPr marL="2000250" indent="-285750" algn="l">
            <a:defRPr sz="2800"/>
          </a:lvl8pPr>
          <a:lvl9pPr marL="2286000" indent="-285750" algn="l">
            <a:defRPr sz="2800"/>
          </a:lvl9pPr>
        </a:lstStyle>
        <a:p>
          <a:endParaRPr>
            <a:solidFill>
              <a:schemeClr val="dk1"/>
            </a:solidFill>
          </a:endParaRPr>
        </a:p>
      </dsp:txBody>
      <dsp:txXfrm>
        <a:off x="0" y="2628630"/>
        <a:ext cx="16267430" cy="705600"/>
      </dsp:txXfrm>
    </dsp:sp>
    <dsp:sp modelId="{DD07B078-3354-4F1B-9438-E4F95C4B43A6}">
      <dsp:nvSpPr>
        <dsp:cNvPr id="7" name="Rounded Rectangle 6"/>
        <dsp:cNvSpPr/>
      </dsp:nvSpPr>
      <dsp:spPr bwMode="white">
        <a:xfrm>
          <a:off x="813372" y="2215350"/>
          <a:ext cx="11387201" cy="82656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430409" tIns="0" rIns="430409" bIns="0" anchor="ctr"/>
        <a:lstStyle>
          <a:lvl1pPr algn="l">
            <a:defRPr sz="28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0">
            <a:lnSpc>
              <a:spcPct val="100000"/>
            </a:lnSpc>
            <a:spcBef>
              <a:spcPct val="0"/>
            </a:spcBef>
            <a:spcAft>
              <a:spcPct val="35000"/>
            </a:spcAft>
          </a:pPr>
          <a:r>
            <a:rPr lang="ru-RU" altLang="en-US"/>
            <a:t>ДИСКУРСИВНАЯ КОМПЕТЕНЦИЯ</a:t>
          </a:r>
          <a:endParaRPr lang="ru-RU" altLang="en-US"/>
        </a:p>
      </dsp:txBody>
      <dsp:txXfrm>
        <a:off x="813372" y="2215350"/>
        <a:ext cx="11387201" cy="826560"/>
      </dsp:txXfrm>
    </dsp:sp>
    <dsp:sp modelId="{F855875C-E8B4-4273-8C6C-6A8EC3091B3C}">
      <dsp:nvSpPr>
        <dsp:cNvPr id="11" name="Rectangles 10"/>
        <dsp:cNvSpPr/>
      </dsp:nvSpPr>
      <dsp:spPr bwMode="white">
        <a:xfrm>
          <a:off x="0" y="3898710"/>
          <a:ext cx="16267430" cy="705600"/>
        </a:xfrm>
        <a:prstGeom prst="rect">
          <a:avLst/>
        </a:prstGeom>
      </dsp:spPr>
      <dsp:style>
        <a:lnRef idx="2">
          <a:schemeClr val="accent1"/>
        </a:lnRef>
        <a:fillRef idx="1">
          <a:schemeClr val="lt1">
            <a:alpha val="90000"/>
          </a:schemeClr>
        </a:fillRef>
        <a:effectRef idx="0">
          <a:scrgbClr r="0" g="0" b="0"/>
        </a:effectRef>
        <a:fontRef idx="minor"/>
      </dsp:style>
      <dsp:txBody>
        <a:bodyPr lIns="1262533" tIns="583183" rIns="1262533" bIns="199136" anchor="t"/>
        <a:lstStyle>
          <a:lvl1pPr algn="l">
            <a:defRPr sz="2800"/>
          </a:lvl1pPr>
          <a:lvl2pPr marL="285750" indent="-285750" algn="l">
            <a:defRPr sz="2800"/>
          </a:lvl2pPr>
          <a:lvl3pPr marL="571500" indent="-285750" algn="l">
            <a:defRPr sz="2800"/>
          </a:lvl3pPr>
          <a:lvl4pPr marL="857250" indent="-285750" algn="l">
            <a:defRPr sz="2800"/>
          </a:lvl4pPr>
          <a:lvl5pPr marL="1143000" indent="-285750" algn="l">
            <a:defRPr sz="2800"/>
          </a:lvl5pPr>
          <a:lvl6pPr marL="1428750" indent="-285750" algn="l">
            <a:defRPr sz="2800"/>
          </a:lvl6pPr>
          <a:lvl7pPr marL="1714500" indent="-285750" algn="l">
            <a:defRPr sz="2800"/>
          </a:lvl7pPr>
          <a:lvl8pPr marL="2000250" indent="-285750" algn="l">
            <a:defRPr sz="2800"/>
          </a:lvl8pPr>
          <a:lvl9pPr marL="2286000" indent="-285750" algn="l">
            <a:defRPr sz="2800"/>
          </a:lvl9pPr>
        </a:lstStyle>
        <a:p>
          <a:endParaRPr>
            <a:solidFill>
              <a:schemeClr val="dk1"/>
            </a:solidFill>
          </a:endParaRPr>
        </a:p>
      </dsp:txBody>
      <dsp:txXfrm>
        <a:off x="0" y="3898710"/>
        <a:ext cx="16267430" cy="705600"/>
      </dsp:txXfrm>
    </dsp:sp>
    <dsp:sp modelId="{F8B30F84-9FC1-4455-B8FC-CA5DC2189586}">
      <dsp:nvSpPr>
        <dsp:cNvPr id="10" name="Rounded Rectangle 9"/>
        <dsp:cNvSpPr/>
      </dsp:nvSpPr>
      <dsp:spPr bwMode="white">
        <a:xfrm>
          <a:off x="813372" y="3485430"/>
          <a:ext cx="11387201" cy="82656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430409" tIns="0" rIns="430409" bIns="0" anchor="ctr"/>
        <a:lstStyle>
          <a:lvl1pPr algn="l">
            <a:defRPr sz="28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0">
            <a:lnSpc>
              <a:spcPct val="100000"/>
            </a:lnSpc>
            <a:spcBef>
              <a:spcPct val="0"/>
            </a:spcBef>
            <a:spcAft>
              <a:spcPct val="35000"/>
            </a:spcAft>
          </a:pPr>
          <a:r>
            <a:rPr lang="ru-RU" altLang="en-US"/>
            <a:t>СОЦИОЛИНГВИСТИЧЕСКАЯ КОМПЕТЕНЦИЯ</a:t>
          </a:r>
          <a:endParaRPr lang="ru-RU" altLang="en-US"/>
        </a:p>
      </dsp:txBody>
      <dsp:txXfrm>
        <a:off x="813372" y="3485430"/>
        <a:ext cx="11387201" cy="826560"/>
      </dsp:txXfrm>
    </dsp:sp>
    <dsp:sp modelId="{39D5A8D3-AF0A-4C11-9F76-C6B71EE37D72}">
      <dsp:nvSpPr>
        <dsp:cNvPr id="14" name="Rectangles 13"/>
        <dsp:cNvSpPr/>
      </dsp:nvSpPr>
      <dsp:spPr bwMode="white">
        <a:xfrm>
          <a:off x="0" y="5168790"/>
          <a:ext cx="16267430" cy="705600"/>
        </a:xfrm>
        <a:prstGeom prst="rect">
          <a:avLst/>
        </a:prstGeom>
      </dsp:spPr>
      <dsp:style>
        <a:lnRef idx="2">
          <a:schemeClr val="accent1"/>
        </a:lnRef>
        <a:fillRef idx="1">
          <a:schemeClr val="lt1">
            <a:alpha val="90000"/>
          </a:schemeClr>
        </a:fillRef>
        <a:effectRef idx="0">
          <a:scrgbClr r="0" g="0" b="0"/>
        </a:effectRef>
        <a:fontRef idx="minor"/>
      </dsp:style>
      <dsp:txBody>
        <a:bodyPr lIns="1262533" tIns="583183" rIns="1262533" bIns="199136" anchor="t"/>
        <a:lstStyle>
          <a:lvl1pPr algn="l">
            <a:defRPr sz="2800"/>
          </a:lvl1pPr>
          <a:lvl2pPr marL="285750" indent="-285750" algn="l">
            <a:defRPr sz="2800"/>
          </a:lvl2pPr>
          <a:lvl3pPr marL="571500" indent="-285750" algn="l">
            <a:defRPr sz="2800"/>
          </a:lvl3pPr>
          <a:lvl4pPr marL="857250" indent="-285750" algn="l">
            <a:defRPr sz="2800"/>
          </a:lvl4pPr>
          <a:lvl5pPr marL="1143000" indent="-285750" algn="l">
            <a:defRPr sz="2800"/>
          </a:lvl5pPr>
          <a:lvl6pPr marL="1428750" indent="-285750" algn="l">
            <a:defRPr sz="2800"/>
          </a:lvl6pPr>
          <a:lvl7pPr marL="1714500" indent="-285750" algn="l">
            <a:defRPr sz="2800"/>
          </a:lvl7pPr>
          <a:lvl8pPr marL="2000250" indent="-285750" algn="l">
            <a:defRPr sz="2800"/>
          </a:lvl8pPr>
          <a:lvl9pPr marL="2286000" indent="-285750" algn="l">
            <a:defRPr sz="2800"/>
          </a:lvl9pPr>
        </a:lstStyle>
        <a:p>
          <a:endParaRPr>
            <a:solidFill>
              <a:schemeClr val="dk1"/>
            </a:solidFill>
          </a:endParaRPr>
        </a:p>
      </dsp:txBody>
      <dsp:txXfrm>
        <a:off x="0" y="5168790"/>
        <a:ext cx="16267430" cy="705600"/>
      </dsp:txXfrm>
    </dsp:sp>
    <dsp:sp modelId="{386D5338-65A2-4455-AEDD-770B2F89C279}">
      <dsp:nvSpPr>
        <dsp:cNvPr id="13" name="Rounded Rectangle 12"/>
        <dsp:cNvSpPr/>
      </dsp:nvSpPr>
      <dsp:spPr bwMode="white">
        <a:xfrm>
          <a:off x="813372" y="4755510"/>
          <a:ext cx="11387201" cy="82656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430409" tIns="0" rIns="430409" bIns="0" anchor="ctr"/>
        <a:lstStyle>
          <a:lvl1pPr algn="l">
            <a:defRPr sz="28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0">
            <a:lnSpc>
              <a:spcPct val="100000"/>
            </a:lnSpc>
            <a:spcBef>
              <a:spcPct val="0"/>
            </a:spcBef>
            <a:spcAft>
              <a:spcPct val="35000"/>
            </a:spcAft>
          </a:pPr>
          <a:r>
            <a:rPr lang="ru-RU"/>
            <a:t>СОЦИОКУЛЬТУРНАЯ КОМПЕТЕНЦИЯ</a:t>
          </a:r>
          <a:endParaRPr lang="ru-RU"/>
        </a:p>
      </dsp:txBody>
      <dsp:txXfrm>
        <a:off x="813372" y="4755510"/>
        <a:ext cx="11387201" cy="826560"/>
      </dsp:txXfrm>
    </dsp:sp>
    <dsp:sp modelId="{C36023F8-27FE-423C-8E0B-A65DEFE84669}">
      <dsp:nvSpPr>
        <dsp:cNvPr id="17" name="Rectangles 16"/>
        <dsp:cNvSpPr/>
      </dsp:nvSpPr>
      <dsp:spPr bwMode="white">
        <a:xfrm>
          <a:off x="0" y="6438870"/>
          <a:ext cx="16267430" cy="705600"/>
        </a:xfrm>
        <a:prstGeom prst="rect">
          <a:avLst/>
        </a:prstGeom>
      </dsp:spPr>
      <dsp:style>
        <a:lnRef idx="2">
          <a:schemeClr val="accent1"/>
        </a:lnRef>
        <a:fillRef idx="1">
          <a:schemeClr val="lt1">
            <a:alpha val="90000"/>
          </a:schemeClr>
        </a:fillRef>
        <a:effectRef idx="0">
          <a:scrgbClr r="0" g="0" b="0"/>
        </a:effectRef>
        <a:fontRef idx="minor"/>
      </dsp:style>
      <dsp:txBody>
        <a:bodyPr lIns="1262533" tIns="583183" rIns="1262533" bIns="199136" anchor="t"/>
        <a:lstStyle>
          <a:lvl1pPr algn="l">
            <a:defRPr sz="2800"/>
          </a:lvl1pPr>
          <a:lvl2pPr marL="285750" indent="-285750" algn="l">
            <a:defRPr sz="2800"/>
          </a:lvl2pPr>
          <a:lvl3pPr marL="571500" indent="-285750" algn="l">
            <a:defRPr sz="2800"/>
          </a:lvl3pPr>
          <a:lvl4pPr marL="857250" indent="-285750" algn="l">
            <a:defRPr sz="2800"/>
          </a:lvl4pPr>
          <a:lvl5pPr marL="1143000" indent="-285750" algn="l">
            <a:defRPr sz="2800"/>
          </a:lvl5pPr>
          <a:lvl6pPr marL="1428750" indent="-285750" algn="l">
            <a:defRPr sz="2800"/>
          </a:lvl6pPr>
          <a:lvl7pPr marL="1714500" indent="-285750" algn="l">
            <a:defRPr sz="2800"/>
          </a:lvl7pPr>
          <a:lvl8pPr marL="2000250" indent="-285750" algn="l">
            <a:defRPr sz="2800"/>
          </a:lvl8pPr>
          <a:lvl9pPr marL="2286000" indent="-285750" algn="l">
            <a:defRPr sz="2800"/>
          </a:lvl9pPr>
        </a:lstStyle>
        <a:p>
          <a:endParaRPr>
            <a:solidFill>
              <a:schemeClr val="dk1"/>
            </a:solidFill>
          </a:endParaRPr>
        </a:p>
      </dsp:txBody>
      <dsp:txXfrm>
        <a:off x="0" y="6438870"/>
        <a:ext cx="16267430" cy="705600"/>
      </dsp:txXfrm>
    </dsp:sp>
    <dsp:sp modelId="{910FD365-879B-4677-9EEE-5FB614F4625D}">
      <dsp:nvSpPr>
        <dsp:cNvPr id="16" name="Rounded Rectangle 15"/>
        <dsp:cNvSpPr/>
      </dsp:nvSpPr>
      <dsp:spPr bwMode="white">
        <a:xfrm>
          <a:off x="813372" y="6025590"/>
          <a:ext cx="11387201" cy="82656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430409" tIns="0" rIns="430409" bIns="0" anchor="ctr"/>
        <a:lstStyle>
          <a:lvl1pPr algn="l">
            <a:defRPr sz="28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0">
            <a:lnSpc>
              <a:spcPct val="100000"/>
            </a:lnSpc>
            <a:spcBef>
              <a:spcPct val="0"/>
            </a:spcBef>
            <a:spcAft>
              <a:spcPct val="35000"/>
            </a:spcAft>
          </a:pPr>
          <a:r>
            <a:rPr lang="ru-RU"/>
            <a:t>СОЦИАЛЬНАЯ КОМПЕТЕНЦИЯ</a:t>
          </a:r>
          <a:endParaRPr lang="ru-RU"/>
        </a:p>
      </dsp:txBody>
      <dsp:txXfrm>
        <a:off x="813372" y="6025590"/>
        <a:ext cx="11387201" cy="826560"/>
      </dsp:txXfrm>
    </dsp:sp>
    <dsp:sp modelId="{2F541814-5A43-44D3-AD68-8C5E3CC302A4}">
      <dsp:nvSpPr>
        <dsp:cNvPr id="20" name="Rectangles 19"/>
        <dsp:cNvSpPr/>
      </dsp:nvSpPr>
      <dsp:spPr bwMode="white">
        <a:xfrm>
          <a:off x="0" y="7708950"/>
          <a:ext cx="16267430" cy="705600"/>
        </a:xfrm>
        <a:prstGeom prst="rect">
          <a:avLst/>
        </a:prstGeom>
      </dsp:spPr>
      <dsp:style>
        <a:lnRef idx="2">
          <a:schemeClr val="accent1"/>
        </a:lnRef>
        <a:fillRef idx="1">
          <a:schemeClr val="lt1">
            <a:alpha val="90000"/>
          </a:schemeClr>
        </a:fillRef>
        <a:effectRef idx="0">
          <a:scrgbClr r="0" g="0" b="0"/>
        </a:effectRef>
        <a:fontRef idx="minor"/>
      </dsp:style>
      <dsp:txBody>
        <a:bodyPr lIns="1262533" tIns="583183" rIns="1262533" bIns="199136" anchor="t"/>
        <a:lstStyle>
          <a:lvl1pPr algn="l">
            <a:defRPr sz="2800"/>
          </a:lvl1pPr>
          <a:lvl2pPr marL="285750" indent="-285750" algn="l">
            <a:defRPr sz="2800"/>
          </a:lvl2pPr>
          <a:lvl3pPr marL="571500" indent="-285750" algn="l">
            <a:defRPr sz="2800"/>
          </a:lvl3pPr>
          <a:lvl4pPr marL="857250" indent="-285750" algn="l">
            <a:defRPr sz="2800"/>
          </a:lvl4pPr>
          <a:lvl5pPr marL="1143000" indent="-285750" algn="l">
            <a:defRPr sz="2800"/>
          </a:lvl5pPr>
          <a:lvl6pPr marL="1428750" indent="-285750" algn="l">
            <a:defRPr sz="2800"/>
          </a:lvl6pPr>
          <a:lvl7pPr marL="1714500" indent="-285750" algn="l">
            <a:defRPr sz="2800"/>
          </a:lvl7pPr>
          <a:lvl8pPr marL="2000250" indent="-285750" algn="l">
            <a:defRPr sz="2800"/>
          </a:lvl8pPr>
          <a:lvl9pPr marL="2286000" indent="-285750" algn="l">
            <a:defRPr sz="2800"/>
          </a:lvl9pPr>
        </a:lstStyle>
        <a:p>
          <a:endParaRPr>
            <a:solidFill>
              <a:schemeClr val="dk1"/>
            </a:solidFill>
          </a:endParaRPr>
        </a:p>
      </dsp:txBody>
      <dsp:txXfrm>
        <a:off x="0" y="7708950"/>
        <a:ext cx="16267430" cy="705600"/>
      </dsp:txXfrm>
    </dsp:sp>
    <dsp:sp modelId="{9B4F0C56-149A-4F43-A463-36EE22F9EAD0}">
      <dsp:nvSpPr>
        <dsp:cNvPr id="19" name="Rounded Rectangle 18"/>
        <dsp:cNvSpPr/>
      </dsp:nvSpPr>
      <dsp:spPr bwMode="white">
        <a:xfrm>
          <a:off x="813372" y="7295670"/>
          <a:ext cx="11387201" cy="82656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430409" tIns="0" rIns="430409" bIns="0" anchor="ctr"/>
        <a:lstStyle>
          <a:lvl1pPr algn="l">
            <a:defRPr sz="28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0">
            <a:lnSpc>
              <a:spcPct val="100000"/>
            </a:lnSpc>
            <a:spcBef>
              <a:spcPct val="0"/>
            </a:spcBef>
            <a:spcAft>
              <a:spcPct val="35000"/>
            </a:spcAft>
          </a:pPr>
          <a:r>
            <a:rPr lang="ru-RU"/>
            <a:t>ЗНАКОМСТВО С РОССИЙСКОЙ ДЕЙ</a:t>
          </a:r>
          <a:r>
            <a:rPr lang="ru-RU"/>
            <a:t>СТ</a:t>
          </a:r>
          <a:r>
            <a:rPr lang="ru-RU"/>
            <a:t>ВИТЕЛЬНОСТЬЮ</a:t>
          </a:r>
          <a:endParaRPr lang="ru-RU"/>
        </a:p>
      </dsp:txBody>
      <dsp:txXfrm>
        <a:off x="813372" y="7295670"/>
        <a:ext cx="11387201" cy="826560"/>
      </dsp:txXfrm>
    </dsp:sp>
    <dsp:sp modelId="{CB0D1722-4533-4F5A-B2CC-39FF17B8076F}">
      <dsp:nvSpPr>
        <dsp:cNvPr id="23" name="Rectangles 22"/>
        <dsp:cNvSpPr/>
      </dsp:nvSpPr>
      <dsp:spPr bwMode="white">
        <a:xfrm>
          <a:off x="0" y="8979030"/>
          <a:ext cx="16267430" cy="705600"/>
        </a:xfrm>
        <a:prstGeom prst="rect">
          <a:avLst/>
        </a:prstGeom>
      </dsp:spPr>
      <dsp:style>
        <a:lnRef idx="2">
          <a:schemeClr val="accent1"/>
        </a:lnRef>
        <a:fillRef idx="1">
          <a:schemeClr val="lt1">
            <a:alpha val="90000"/>
          </a:schemeClr>
        </a:fillRef>
        <a:effectRef idx="0">
          <a:scrgbClr r="0" g="0" b="0"/>
        </a:effectRef>
        <a:fontRef idx="minor"/>
      </dsp:style>
      <dsp:txBody>
        <a:bodyPr lIns="1262533" tIns="583183" rIns="1262533" bIns="199136" anchor="t"/>
        <a:lstStyle>
          <a:lvl1pPr algn="l">
            <a:defRPr sz="2800"/>
          </a:lvl1pPr>
          <a:lvl2pPr marL="285750" indent="-285750" algn="l">
            <a:defRPr sz="2800"/>
          </a:lvl2pPr>
          <a:lvl3pPr marL="571500" indent="-285750" algn="l">
            <a:defRPr sz="2800"/>
          </a:lvl3pPr>
          <a:lvl4pPr marL="857250" indent="-285750" algn="l">
            <a:defRPr sz="2800"/>
          </a:lvl4pPr>
          <a:lvl5pPr marL="1143000" indent="-285750" algn="l">
            <a:defRPr sz="2800"/>
          </a:lvl5pPr>
          <a:lvl6pPr marL="1428750" indent="-285750" algn="l">
            <a:defRPr sz="2800"/>
          </a:lvl6pPr>
          <a:lvl7pPr marL="1714500" indent="-285750" algn="l">
            <a:defRPr sz="2800"/>
          </a:lvl7pPr>
          <a:lvl8pPr marL="2000250" indent="-285750" algn="l">
            <a:defRPr sz="2800"/>
          </a:lvl8pPr>
          <a:lvl9pPr marL="2286000" indent="-285750" algn="l">
            <a:defRPr sz="2800"/>
          </a:lvl9pPr>
        </a:lstStyle>
        <a:p>
          <a:endParaRPr>
            <a:solidFill>
              <a:schemeClr val="dk1"/>
            </a:solidFill>
          </a:endParaRPr>
        </a:p>
      </dsp:txBody>
      <dsp:txXfrm>
        <a:off x="0" y="8979030"/>
        <a:ext cx="16267430" cy="705600"/>
      </dsp:txXfrm>
    </dsp:sp>
    <dsp:sp modelId="{A0200348-8DA7-4F6A-B619-AFC912CBDC81}">
      <dsp:nvSpPr>
        <dsp:cNvPr id="22" name="Rounded Rectangle 21"/>
        <dsp:cNvSpPr/>
      </dsp:nvSpPr>
      <dsp:spPr bwMode="white">
        <a:xfrm>
          <a:off x="813372" y="8565750"/>
          <a:ext cx="11387201" cy="82656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430409" tIns="0" rIns="430409" bIns="0" anchor="ctr"/>
        <a:lstStyle>
          <a:lvl1pPr algn="l">
            <a:defRPr sz="28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0">
            <a:lnSpc>
              <a:spcPct val="100000"/>
            </a:lnSpc>
            <a:spcBef>
              <a:spcPct val="0"/>
            </a:spcBef>
            <a:spcAft>
              <a:spcPct val="35000"/>
            </a:spcAft>
          </a:pPr>
          <a:r>
            <a:rPr lang="ru-RU"/>
            <a:t>ФОРМИРОВАНИЕ ПРЕДСТАВЛЕНИЯ О РОССИЙСКОМ МЕНТАЛИТЕТЕ</a:t>
          </a:r>
          <a:endParaRPr lang="ru-RU"/>
        </a:p>
      </dsp:txBody>
      <dsp:txXfrm>
        <a:off x="813372" y="8565750"/>
        <a:ext cx="11387201" cy="826560"/>
      </dsp:txXfrm>
    </dsp:sp>
    <dsp:sp modelId="{58B158CB-C1D2-4676-88E6-6B3937A00A96}">
      <dsp:nvSpPr>
        <dsp:cNvPr id="3" name="Rectangles 2" hidden="1"/>
        <dsp:cNvSpPr/>
      </dsp:nvSpPr>
      <dsp:spPr>
        <a:xfrm>
          <a:off x="0" y="945270"/>
          <a:ext cx="813372" cy="826560"/>
        </a:xfrm>
        <a:prstGeom prst="rect">
          <a:avLst/>
        </a:prstGeom>
      </dsp:spPr>
      <dsp:txXfrm>
        <a:off x="0" y="945270"/>
        <a:ext cx="813372" cy="826560"/>
      </dsp:txXfrm>
    </dsp:sp>
    <dsp:sp modelId="{AEA4B341-6C57-43B8-BC42-9813D43D1335}">
      <dsp:nvSpPr>
        <dsp:cNvPr id="6" name="Rectangles 5" hidden="1"/>
        <dsp:cNvSpPr/>
      </dsp:nvSpPr>
      <dsp:spPr>
        <a:xfrm>
          <a:off x="0" y="2215350"/>
          <a:ext cx="813372" cy="826560"/>
        </a:xfrm>
        <a:prstGeom prst="rect">
          <a:avLst/>
        </a:prstGeom>
      </dsp:spPr>
      <dsp:txXfrm>
        <a:off x="0" y="2215350"/>
        <a:ext cx="813372" cy="826560"/>
      </dsp:txXfrm>
    </dsp:sp>
    <dsp:sp modelId="{09CBCBA7-E2EE-4654-BCFB-AB2C2D77E66B}">
      <dsp:nvSpPr>
        <dsp:cNvPr id="9" name="Rectangles 8" hidden="1"/>
        <dsp:cNvSpPr/>
      </dsp:nvSpPr>
      <dsp:spPr>
        <a:xfrm>
          <a:off x="0" y="3485430"/>
          <a:ext cx="813372" cy="826560"/>
        </a:xfrm>
        <a:prstGeom prst="rect">
          <a:avLst/>
        </a:prstGeom>
      </dsp:spPr>
      <dsp:txXfrm>
        <a:off x="0" y="3485430"/>
        <a:ext cx="813372" cy="826560"/>
      </dsp:txXfrm>
    </dsp:sp>
    <dsp:sp modelId="{F1F46778-745D-4CF1-B3E9-D890259410D7}">
      <dsp:nvSpPr>
        <dsp:cNvPr id="12" name="Rectangles 11" hidden="1"/>
        <dsp:cNvSpPr/>
      </dsp:nvSpPr>
      <dsp:spPr>
        <a:xfrm>
          <a:off x="0" y="4755510"/>
          <a:ext cx="813372" cy="826560"/>
        </a:xfrm>
        <a:prstGeom prst="rect">
          <a:avLst/>
        </a:prstGeom>
      </dsp:spPr>
      <dsp:txXfrm>
        <a:off x="0" y="4755510"/>
        <a:ext cx="813372" cy="826560"/>
      </dsp:txXfrm>
    </dsp:sp>
    <dsp:sp modelId="{5940D948-6E81-4650-B397-E03D697F6174}">
      <dsp:nvSpPr>
        <dsp:cNvPr id="15" name="Rectangles 14" hidden="1"/>
        <dsp:cNvSpPr/>
      </dsp:nvSpPr>
      <dsp:spPr>
        <a:xfrm>
          <a:off x="0" y="6025590"/>
          <a:ext cx="813372" cy="826560"/>
        </a:xfrm>
        <a:prstGeom prst="rect">
          <a:avLst/>
        </a:prstGeom>
      </dsp:spPr>
      <dsp:txXfrm>
        <a:off x="0" y="6025590"/>
        <a:ext cx="813372" cy="826560"/>
      </dsp:txXfrm>
    </dsp:sp>
    <dsp:sp modelId="{FB971990-62A5-4B5B-BBAD-04807710ACF6}">
      <dsp:nvSpPr>
        <dsp:cNvPr id="18" name="Rectangles 17" hidden="1"/>
        <dsp:cNvSpPr/>
      </dsp:nvSpPr>
      <dsp:spPr>
        <a:xfrm>
          <a:off x="0" y="7295670"/>
          <a:ext cx="813372" cy="826560"/>
        </a:xfrm>
        <a:prstGeom prst="rect">
          <a:avLst/>
        </a:prstGeom>
      </dsp:spPr>
      <dsp:txXfrm>
        <a:off x="0" y="7295670"/>
        <a:ext cx="813372" cy="826560"/>
      </dsp:txXfrm>
    </dsp:sp>
    <dsp:sp modelId="{D11D1098-5A88-4C08-A810-EEC86269895E}">
      <dsp:nvSpPr>
        <dsp:cNvPr id="21" name="Rectangles 20" hidden="1"/>
        <dsp:cNvSpPr/>
      </dsp:nvSpPr>
      <dsp:spPr>
        <a:xfrm>
          <a:off x="0" y="8565750"/>
          <a:ext cx="813372" cy="826560"/>
        </a:xfrm>
        <a:prstGeom prst="rect">
          <a:avLst/>
        </a:prstGeom>
      </dsp:spPr>
      <dsp:txXfrm>
        <a:off x="0" y="8565750"/>
        <a:ext cx="813372" cy="826560"/>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12192794" cy="9754235"/>
        <a:chOff x="0" y="0"/>
        <a:chExt cx="12192794" cy="9754235"/>
      </a:xfrm>
    </dsp:grpSpPr>
    <dsp:sp modelId="{132FE5BB-AE36-4CFC-9D90-2BFF473ED982}">
      <dsp:nvSpPr>
        <dsp:cNvPr id="47" name="Oval 46"/>
        <dsp:cNvSpPr/>
      </dsp:nvSpPr>
      <dsp:spPr bwMode="white">
        <a:xfrm>
          <a:off x="7547213" y="2438559"/>
          <a:ext cx="7315676" cy="7315676"/>
        </a:xfrm>
        <a:prstGeom prst="ellipse">
          <a:avLst/>
        </a:prstGeom>
        <a:sp3d prstMaterial="dkEdge">
          <a:bevelT w="8200" h="38100"/>
        </a:sp3d>
      </dsp:spPr>
      <dsp:style>
        <a:lnRef idx="1">
          <a:schemeClr val="lt1"/>
        </a:lnRef>
        <a:fillRef idx="2">
          <a:schemeClr val="accent1"/>
        </a:fillRef>
        <a:effectRef idx="0">
          <a:scrgbClr r="0" g="0" b="0"/>
        </a:effectRef>
        <a:fontRef idx="minor">
          <a:schemeClr val="dk1"/>
        </a:fontRef>
      </dsp:style>
      <dsp:txXfrm>
        <a:off x="7547213" y="2438559"/>
        <a:ext cx="7315676" cy="7315676"/>
      </dsp:txXfrm>
    </dsp:sp>
    <dsp:sp modelId="{C9E98C50-41D7-40BF-9AB4-33260C9F3AF7}">
      <dsp:nvSpPr>
        <dsp:cNvPr id="11" name="Oval 10"/>
        <dsp:cNvSpPr/>
      </dsp:nvSpPr>
      <dsp:spPr bwMode="white">
        <a:xfrm>
          <a:off x="8592745" y="3484091"/>
          <a:ext cx="5224612" cy="5224612"/>
        </a:xfrm>
        <a:prstGeom prst="ellipse">
          <a:avLst/>
        </a:prstGeom>
        <a:sp3d prstMaterial="dkEdge">
          <a:bevelT w="8200" h="38100"/>
        </a:sp3d>
      </dsp:spPr>
      <dsp:style>
        <a:lnRef idx="1">
          <a:schemeClr val="lt1"/>
        </a:lnRef>
        <a:fillRef idx="2">
          <a:schemeClr val="accent1"/>
        </a:fillRef>
        <a:effectRef idx="0">
          <a:scrgbClr r="0" g="0" b="0"/>
        </a:effectRef>
        <a:fontRef idx="minor">
          <a:schemeClr val="dk1"/>
        </a:fontRef>
      </dsp:style>
      <dsp:txXfrm>
        <a:off x="8592745" y="3484091"/>
        <a:ext cx="5224612" cy="5224612"/>
      </dsp:txXfrm>
    </dsp:sp>
    <dsp:sp modelId="{48D309A6-3BAD-4609-93C8-5EDD6EF7B80D}">
      <dsp:nvSpPr>
        <dsp:cNvPr id="7" name="Oval 6"/>
        <dsp:cNvSpPr/>
      </dsp:nvSpPr>
      <dsp:spPr bwMode="white">
        <a:xfrm>
          <a:off x="9637668" y="4529013"/>
          <a:ext cx="3134767" cy="3134767"/>
        </a:xfrm>
        <a:prstGeom prst="ellipse">
          <a:avLst/>
        </a:prstGeom>
        <a:sp3d prstMaterial="dkEdge">
          <a:bevelT w="8200" h="38100"/>
        </a:sp3d>
      </dsp:spPr>
      <dsp:style>
        <a:lnRef idx="1">
          <a:schemeClr val="lt1"/>
        </a:lnRef>
        <a:fillRef idx="2">
          <a:schemeClr val="accent1"/>
        </a:fillRef>
        <a:effectRef idx="0">
          <a:scrgbClr r="0" g="0" b="0"/>
        </a:effectRef>
        <a:fontRef idx="minor">
          <a:schemeClr val="dk1"/>
        </a:fontRef>
      </dsp:style>
      <dsp:txXfrm>
        <a:off x="9637668" y="4529013"/>
        <a:ext cx="3134767" cy="3134767"/>
      </dsp:txXfrm>
    </dsp:sp>
    <dsp:sp modelId="{A14A40F9-2806-4507-9CE0-2EC0275E900E}">
      <dsp:nvSpPr>
        <dsp:cNvPr id="3" name="Oval 2"/>
        <dsp:cNvSpPr/>
      </dsp:nvSpPr>
      <dsp:spPr bwMode="white">
        <a:xfrm>
          <a:off x="10682590" y="5573936"/>
          <a:ext cx="1044922" cy="1044922"/>
        </a:xfrm>
        <a:prstGeom prst="ellipse">
          <a:avLst/>
        </a:prstGeom>
        <a:sp3d prstMaterial="dkEdge">
          <a:bevelT w="8200" h="38100"/>
        </a:sp3d>
      </dsp:spPr>
      <dsp:style>
        <a:lnRef idx="1">
          <a:schemeClr val="lt1"/>
        </a:lnRef>
        <a:fillRef idx="2">
          <a:schemeClr val="accent1"/>
        </a:fillRef>
        <a:effectRef idx="0">
          <a:scrgbClr r="0" g="0" b="0"/>
        </a:effectRef>
        <a:fontRef idx="minor">
          <a:schemeClr val="dk1"/>
        </a:fontRef>
      </dsp:style>
      <dsp:txXfrm>
        <a:off x="10682590" y="5573936"/>
        <a:ext cx="1044922" cy="1044922"/>
      </dsp:txXfrm>
    </dsp:sp>
    <dsp:sp modelId="{EC64A946-877C-48E5-80C9-CAFB44B9E86E}">
      <dsp:nvSpPr>
        <dsp:cNvPr id="4" name="Rectangles 3"/>
        <dsp:cNvSpPr/>
      </dsp:nvSpPr>
      <dsp:spPr bwMode="white">
        <a:xfrm>
          <a:off x="2670096" y="0"/>
          <a:ext cx="3657838" cy="1749715"/>
        </a:xfrm>
        <a:prstGeom prst="rect">
          <a:avLst/>
        </a:prstGeom>
      </dsp:spPr>
      <dsp:style>
        <a:lnRef idx="0">
          <a:schemeClr val="dk1">
            <a:alpha val="0"/>
          </a:schemeClr>
        </a:lnRef>
        <a:fillRef idx="0">
          <a:schemeClr val="lt1">
            <a:alpha val="0"/>
          </a:schemeClr>
        </a:fillRef>
        <a:effectRef idx="0">
          <a:scrgbClr r="0" g="0" b="0"/>
        </a:effectRef>
        <a:fontRef idx="minor"/>
      </dsp:style>
      <dsp:txBody>
        <a:bodyPr vert="horz" wrap="square" lIns="41910" tIns="41910" rIns="234696" bIns="41910" anchor="ctr"/>
        <a:lstStyle>
          <a:lvl1pPr algn="r">
            <a:defRPr sz="6500"/>
          </a:lvl1pPr>
          <a:lvl2pPr marL="285750" indent="-285750" algn="r">
            <a:defRPr sz="5000"/>
          </a:lvl2pPr>
          <a:lvl3pPr marL="571500" indent="-285750" algn="r">
            <a:defRPr sz="5000"/>
          </a:lvl3pPr>
          <a:lvl4pPr marL="857250" indent="-285750" algn="r">
            <a:defRPr sz="5000"/>
          </a:lvl4pPr>
          <a:lvl5pPr marL="1143000" indent="-285750" algn="r">
            <a:defRPr sz="5000"/>
          </a:lvl5pPr>
          <a:lvl6pPr marL="1428750" indent="-285750" algn="r">
            <a:defRPr sz="5000"/>
          </a:lvl6pPr>
          <a:lvl7pPr marL="1714500" indent="-285750" algn="r">
            <a:defRPr sz="5000"/>
          </a:lvl7pPr>
          <a:lvl8pPr marL="2000250" indent="-285750" algn="r">
            <a:defRPr sz="5000"/>
          </a:lvl8pPr>
          <a:lvl9pPr marL="2286000" indent="-285750" algn="r">
            <a:defRPr sz="5000"/>
          </a:lvl9pPr>
        </a:lstStyle>
        <a:p>
          <a:pPr lvl="0">
            <a:lnSpc>
              <a:spcPct val="100000"/>
            </a:lnSpc>
            <a:spcBef>
              <a:spcPct val="0"/>
            </a:spcBef>
            <a:spcAft>
              <a:spcPct val="35000"/>
            </a:spcAft>
          </a:pPr>
          <a:r>
            <a:rPr lang="ru-RU" altLang="en-US" sz="3300" b="1">
              <a:solidFill>
                <a:schemeClr val="tx1"/>
              </a:solidFill>
            </a:rPr>
            <a:t>- </a:t>
          </a:r>
          <a:r>
            <a:rPr lang="ru-RU" altLang="en-US" sz="3300" b="1">
              <a:solidFill>
                <a:schemeClr val="tx1"/>
              </a:solidFill>
            </a:rPr>
            <a:t>знание того, как применять знания в учебной ситации</a:t>
          </a:r>
          <a:endParaRPr lang="ru-RU" altLang="en-US" sz="3300" b="1">
            <a:solidFill>
              <a:schemeClr val="tx1"/>
            </a:solidFill>
          </a:endParaRPr>
        </a:p>
      </dsp:txBody>
      <dsp:txXfrm>
        <a:off x="2670096" y="0"/>
        <a:ext cx="3657838" cy="1749715"/>
      </dsp:txXfrm>
    </dsp:sp>
    <dsp:sp modelId="{0F38DFCC-7A88-4AA0-B2A2-F083C2A88150}">
      <dsp:nvSpPr>
        <dsp:cNvPr id="5" name="Straight Connector 4"/>
        <dsp:cNvSpPr/>
      </dsp:nvSpPr>
      <dsp:spPr bwMode="white">
        <a:xfrm>
          <a:off x="6327934" y="874857"/>
          <a:ext cx="914460" cy="0"/>
        </a:xfrm>
        <a:prstGeom prst="line">
          <a:avLst/>
        </a:prstGeom>
      </dsp:spPr>
      <dsp:style>
        <a:lnRef idx="1">
          <a:schemeClr val="accent1">
            <a:tint val="50000"/>
          </a:schemeClr>
        </a:lnRef>
        <a:fillRef idx="2">
          <a:schemeClr val="accent1"/>
        </a:fillRef>
        <a:effectRef idx="1">
          <a:scrgbClr r="0" g="0" b="0"/>
        </a:effectRef>
        <a:fontRef idx="minor"/>
      </dsp:style>
      <dsp:txXfrm>
        <a:off x="6327934" y="874857"/>
        <a:ext cx="914460" cy="0"/>
      </dsp:txXfrm>
    </dsp:sp>
    <dsp:sp modelId="{8D3790E7-C441-45D9-BF98-AB5C70AC13ED}">
      <dsp:nvSpPr>
        <dsp:cNvPr id="6" name="Straight Connector 5"/>
        <dsp:cNvSpPr/>
      </dsp:nvSpPr>
      <dsp:spPr bwMode="white">
        <a:xfrm rot="10800000">
          <a:off x="7242393" y="877881"/>
          <a:ext cx="4023622" cy="5169745"/>
        </a:xfrm>
        <a:prstGeom prst="line">
          <a:avLst/>
        </a:prstGeom>
      </dsp:spPr>
      <dsp:style>
        <a:lnRef idx="1">
          <a:schemeClr val="accent1">
            <a:tint val="50000"/>
          </a:schemeClr>
        </a:lnRef>
        <a:fillRef idx="2">
          <a:schemeClr val="accent1"/>
        </a:fillRef>
        <a:effectRef idx="1">
          <a:scrgbClr r="0" g="0" b="0"/>
        </a:effectRef>
        <a:fontRef idx="minor"/>
      </dsp:style>
      <dsp:txXfrm rot="10800000">
        <a:off x="7242393" y="877881"/>
        <a:ext cx="4023622" cy="5169745"/>
      </dsp:txXfrm>
    </dsp:sp>
    <dsp:sp modelId="{D31400E7-348D-4407-93BD-2FA0BFFD38BD}">
      <dsp:nvSpPr>
        <dsp:cNvPr id="8" name="Rectangles 7"/>
        <dsp:cNvSpPr/>
      </dsp:nvSpPr>
      <dsp:spPr bwMode="white">
        <a:xfrm>
          <a:off x="2670096" y="1749715"/>
          <a:ext cx="3657838" cy="1749715"/>
        </a:xfrm>
        <a:prstGeom prst="rect">
          <a:avLst/>
        </a:prstGeom>
      </dsp:spPr>
      <dsp:style>
        <a:lnRef idx="0">
          <a:schemeClr val="dk1">
            <a:alpha val="0"/>
          </a:schemeClr>
        </a:lnRef>
        <a:fillRef idx="0">
          <a:schemeClr val="lt1">
            <a:alpha val="0"/>
          </a:schemeClr>
        </a:fillRef>
        <a:effectRef idx="0">
          <a:scrgbClr r="0" g="0" b="0"/>
        </a:effectRef>
        <a:fontRef idx="minor"/>
      </dsp:style>
      <dsp:txBody>
        <a:bodyPr vert="horz" wrap="square" lIns="41910" tIns="41910" rIns="234696" bIns="41910" anchor="ctr"/>
        <a:lstStyle>
          <a:lvl1pPr algn="r">
            <a:defRPr sz="6500"/>
          </a:lvl1pPr>
          <a:lvl2pPr marL="285750" indent="-285750" algn="r">
            <a:defRPr sz="5000"/>
          </a:lvl2pPr>
          <a:lvl3pPr marL="571500" indent="-285750" algn="r">
            <a:defRPr sz="5000"/>
          </a:lvl3pPr>
          <a:lvl4pPr marL="857250" indent="-285750" algn="r">
            <a:defRPr sz="5000"/>
          </a:lvl4pPr>
          <a:lvl5pPr marL="1143000" indent="-285750" algn="r">
            <a:defRPr sz="5000"/>
          </a:lvl5pPr>
          <a:lvl6pPr marL="1428750" indent="-285750" algn="r">
            <a:defRPr sz="5000"/>
          </a:lvl6pPr>
          <a:lvl7pPr marL="1714500" indent="-285750" algn="r">
            <a:defRPr sz="5000"/>
          </a:lvl7pPr>
          <a:lvl8pPr marL="2000250" indent="-285750" algn="r">
            <a:defRPr sz="5000"/>
          </a:lvl8pPr>
          <a:lvl9pPr marL="2286000" indent="-285750" algn="r">
            <a:defRPr sz="5000"/>
          </a:lvl9pPr>
        </a:lstStyle>
        <a:p>
          <a:pPr lvl="0">
            <a:lnSpc>
              <a:spcPct val="100000"/>
            </a:lnSpc>
            <a:spcBef>
              <a:spcPct val="0"/>
            </a:spcBef>
            <a:spcAft>
              <a:spcPct val="35000"/>
            </a:spcAft>
          </a:pPr>
          <a:r>
            <a:rPr lang="ru-RU" altLang="en-US" sz="3300" b="1">
              <a:solidFill>
                <a:schemeClr val="tx1"/>
              </a:solidFill>
            </a:rPr>
            <a:t>- </a:t>
          </a:r>
          <a:r>
            <a:rPr lang="ru-RU" altLang="en-US" sz="3300" b="1">
              <a:solidFill>
                <a:schemeClr val="tx1"/>
              </a:solidFill>
            </a:rPr>
            <a:t>знание предмета</a:t>
          </a:r>
          <a:endParaRPr lang="ru-RU" altLang="en-US" sz="3300" b="1">
            <a:solidFill>
              <a:schemeClr val="tx1"/>
            </a:solidFill>
          </a:endParaRPr>
        </a:p>
      </dsp:txBody>
      <dsp:txXfrm>
        <a:off x="2670096" y="1749715"/>
        <a:ext cx="3657838" cy="1749715"/>
      </dsp:txXfrm>
    </dsp:sp>
    <dsp:sp modelId="{97A6BF7D-2D3F-4604-85A7-5021DDBEAF79}">
      <dsp:nvSpPr>
        <dsp:cNvPr id="9" name="Straight Connector 8"/>
        <dsp:cNvSpPr/>
      </dsp:nvSpPr>
      <dsp:spPr bwMode="white">
        <a:xfrm>
          <a:off x="6327934" y="2624572"/>
          <a:ext cx="914460" cy="0"/>
        </a:xfrm>
        <a:prstGeom prst="line">
          <a:avLst/>
        </a:prstGeom>
      </dsp:spPr>
      <dsp:style>
        <a:lnRef idx="1">
          <a:schemeClr val="accent1">
            <a:tint val="50000"/>
          </a:schemeClr>
        </a:lnRef>
        <a:fillRef idx="2">
          <a:schemeClr val="accent1"/>
        </a:fillRef>
        <a:effectRef idx="1">
          <a:scrgbClr r="0" g="0" b="0"/>
        </a:effectRef>
        <a:fontRef idx="minor"/>
      </dsp:style>
      <dsp:txXfrm>
        <a:off x="6327934" y="2624572"/>
        <a:ext cx="914460" cy="0"/>
      </dsp:txXfrm>
    </dsp:sp>
    <dsp:sp modelId="{B1C2A624-AB6A-45B7-8573-B1A0C56EC901}">
      <dsp:nvSpPr>
        <dsp:cNvPr id="10" name="Straight Connector 9"/>
        <dsp:cNvSpPr/>
      </dsp:nvSpPr>
      <dsp:spPr bwMode="white">
        <a:xfrm rot="10800000">
          <a:off x="7245441" y="2625157"/>
          <a:ext cx="3151837" cy="4245531"/>
        </a:xfrm>
        <a:prstGeom prst="line">
          <a:avLst/>
        </a:prstGeom>
      </dsp:spPr>
      <dsp:style>
        <a:lnRef idx="1">
          <a:schemeClr val="accent1">
            <a:tint val="50000"/>
          </a:schemeClr>
        </a:lnRef>
        <a:fillRef idx="2">
          <a:schemeClr val="accent1"/>
        </a:fillRef>
        <a:effectRef idx="1">
          <a:scrgbClr r="0" g="0" b="0"/>
        </a:effectRef>
        <a:fontRef idx="minor"/>
      </dsp:style>
      <dsp:txXfrm rot="10800000">
        <a:off x="7245441" y="2625157"/>
        <a:ext cx="3151837" cy="4245531"/>
      </dsp:txXfrm>
    </dsp:sp>
    <dsp:sp modelId="{50DEA76B-BFC7-46D9-8845-E403600B0A34}">
      <dsp:nvSpPr>
        <dsp:cNvPr id="12" name="Rectangles 11"/>
        <dsp:cNvSpPr/>
      </dsp:nvSpPr>
      <dsp:spPr bwMode="white">
        <a:xfrm>
          <a:off x="2670096" y="3499429"/>
          <a:ext cx="3657838" cy="1749715"/>
        </a:xfrm>
        <a:prstGeom prst="rect">
          <a:avLst/>
        </a:prstGeom>
      </dsp:spPr>
      <dsp:style>
        <a:lnRef idx="0">
          <a:schemeClr val="dk1">
            <a:alpha val="0"/>
          </a:schemeClr>
        </a:lnRef>
        <a:fillRef idx="0">
          <a:schemeClr val="lt1">
            <a:alpha val="0"/>
          </a:schemeClr>
        </a:fillRef>
        <a:effectRef idx="0">
          <a:scrgbClr r="0" g="0" b="0"/>
        </a:effectRef>
        <a:fontRef idx="minor"/>
      </dsp:style>
      <dsp:txBody>
        <a:bodyPr vert="horz" wrap="square" lIns="38100" tIns="38100" rIns="213360" bIns="38100" anchor="ctr"/>
        <a:lstStyle>
          <a:lvl1pPr algn="r">
            <a:defRPr sz="6500"/>
          </a:lvl1pPr>
          <a:lvl2pPr marL="285750" indent="-285750" algn="r">
            <a:defRPr sz="5000"/>
          </a:lvl2pPr>
          <a:lvl3pPr marL="571500" indent="-285750" algn="r">
            <a:defRPr sz="5000"/>
          </a:lvl3pPr>
          <a:lvl4pPr marL="857250" indent="-285750" algn="r">
            <a:defRPr sz="5000"/>
          </a:lvl4pPr>
          <a:lvl5pPr marL="1143000" indent="-285750" algn="r">
            <a:defRPr sz="5000"/>
          </a:lvl5pPr>
          <a:lvl6pPr marL="1428750" indent="-285750" algn="r">
            <a:defRPr sz="5000"/>
          </a:lvl6pPr>
          <a:lvl7pPr marL="1714500" indent="-285750" algn="r">
            <a:defRPr sz="5000"/>
          </a:lvl7pPr>
          <a:lvl8pPr marL="2000250" indent="-285750" algn="r">
            <a:defRPr sz="5000"/>
          </a:lvl8pPr>
          <a:lvl9pPr marL="2286000" indent="-285750" algn="r">
            <a:defRPr sz="5000"/>
          </a:lvl9pPr>
        </a:lstStyle>
        <a:p>
          <a:pPr lvl="0">
            <a:lnSpc>
              <a:spcPct val="100000"/>
            </a:lnSpc>
            <a:spcBef>
              <a:spcPct val="0"/>
            </a:spcBef>
            <a:spcAft>
              <a:spcPct val="35000"/>
            </a:spcAft>
          </a:pPr>
          <a:r>
            <a:rPr lang="ru-RU" altLang="en-US" sz="3000" b="1">
              <a:solidFill>
                <a:schemeClr val="tx1"/>
              </a:solidFill>
            </a:rPr>
            <a:t>- </a:t>
          </a:r>
          <a:r>
            <a:rPr lang="ru-RU" altLang="en-US" sz="3000" b="1">
              <a:solidFill>
                <a:schemeClr val="tx1"/>
              </a:solidFill>
            </a:rPr>
            <a:t>знание техники и технологии обучения</a:t>
          </a:r>
          <a:endParaRPr lang="ru-RU" altLang="en-US" sz="3000" b="1">
            <a:solidFill>
              <a:schemeClr val="tx1"/>
            </a:solidFill>
          </a:endParaRPr>
        </a:p>
      </dsp:txBody>
      <dsp:txXfrm>
        <a:off x="2670096" y="3499429"/>
        <a:ext cx="3657838" cy="1749715"/>
      </dsp:txXfrm>
    </dsp:sp>
    <dsp:sp modelId="{57985729-ADB8-474F-A02C-6691272D9C4E}">
      <dsp:nvSpPr>
        <dsp:cNvPr id="13" name="Straight Connector 12"/>
        <dsp:cNvSpPr/>
      </dsp:nvSpPr>
      <dsp:spPr bwMode="white">
        <a:xfrm>
          <a:off x="6327934" y="4374287"/>
          <a:ext cx="914460" cy="0"/>
        </a:xfrm>
        <a:prstGeom prst="line">
          <a:avLst/>
        </a:prstGeom>
      </dsp:spPr>
      <dsp:style>
        <a:lnRef idx="1">
          <a:schemeClr val="accent1">
            <a:tint val="50000"/>
          </a:schemeClr>
        </a:lnRef>
        <a:fillRef idx="2">
          <a:schemeClr val="accent1"/>
        </a:fillRef>
        <a:effectRef idx="1">
          <a:scrgbClr r="0" g="0" b="0"/>
        </a:effectRef>
        <a:fontRef idx="minor"/>
      </dsp:style>
      <dsp:txXfrm>
        <a:off x="6327934" y="4374287"/>
        <a:ext cx="914460" cy="0"/>
      </dsp:txXfrm>
    </dsp:sp>
    <dsp:sp modelId="{A9D85004-5D53-4090-90B6-374B994B69B8}">
      <dsp:nvSpPr>
        <dsp:cNvPr id="14" name="Straight Connector 13"/>
        <dsp:cNvSpPr/>
      </dsp:nvSpPr>
      <dsp:spPr bwMode="white">
        <a:xfrm rot="10800000">
          <a:off x="7242393" y="4372921"/>
          <a:ext cx="2432462" cy="3238406"/>
        </a:xfrm>
        <a:prstGeom prst="line">
          <a:avLst/>
        </a:prstGeom>
      </dsp:spPr>
      <dsp:style>
        <a:lnRef idx="1">
          <a:schemeClr val="accent1">
            <a:tint val="50000"/>
          </a:schemeClr>
        </a:lnRef>
        <a:fillRef idx="2">
          <a:schemeClr val="accent1"/>
        </a:fillRef>
        <a:effectRef idx="1">
          <a:scrgbClr r="0" g="0" b="0"/>
        </a:effectRef>
        <a:fontRef idx="minor"/>
      </dsp:style>
      <dsp:txXfrm rot="10800000">
        <a:off x="7242393" y="4372921"/>
        <a:ext cx="2432462" cy="3238406"/>
      </dsp:txXfrm>
    </dsp:sp>
    <dsp:sp modelId="{29FA5C50-8B55-4EC5-A2E7-8E36C5D0BC60}">
      <dsp:nvSpPr>
        <dsp:cNvPr id="48" name="Rectangles 47"/>
        <dsp:cNvSpPr/>
      </dsp:nvSpPr>
      <dsp:spPr bwMode="white">
        <a:xfrm>
          <a:off x="2670096" y="5249144"/>
          <a:ext cx="3657838" cy="1749715"/>
        </a:xfrm>
        <a:prstGeom prst="rect">
          <a:avLst/>
        </a:prstGeom>
      </dsp:spPr>
      <dsp:style>
        <a:lnRef idx="0">
          <a:schemeClr val="dk1">
            <a:alpha val="0"/>
          </a:schemeClr>
        </a:lnRef>
        <a:fillRef idx="0">
          <a:schemeClr val="lt1">
            <a:alpha val="0"/>
          </a:schemeClr>
        </a:fillRef>
        <a:effectRef idx="0">
          <a:scrgbClr r="0" g="0" b="0"/>
        </a:effectRef>
        <a:fontRef idx="minor"/>
      </dsp:style>
      <dsp:txBody>
        <a:bodyPr vert="horz" wrap="square" lIns="38100" tIns="38100" rIns="213360" bIns="38100" anchor="ctr"/>
        <a:lstStyle>
          <a:lvl1pPr algn="r">
            <a:defRPr sz="6500"/>
          </a:lvl1pPr>
          <a:lvl2pPr marL="285750" indent="-285750" algn="r">
            <a:defRPr sz="5000"/>
          </a:lvl2pPr>
          <a:lvl3pPr marL="571500" indent="-285750" algn="r">
            <a:defRPr sz="5000"/>
          </a:lvl3pPr>
          <a:lvl4pPr marL="857250" indent="-285750" algn="r">
            <a:defRPr sz="5000"/>
          </a:lvl4pPr>
          <a:lvl5pPr marL="1143000" indent="-285750" algn="r">
            <a:defRPr sz="5000"/>
          </a:lvl5pPr>
          <a:lvl6pPr marL="1428750" indent="-285750" algn="r">
            <a:defRPr sz="5000"/>
          </a:lvl6pPr>
          <a:lvl7pPr marL="1714500" indent="-285750" algn="r">
            <a:defRPr sz="5000"/>
          </a:lvl7pPr>
          <a:lvl8pPr marL="2000250" indent="-285750" algn="r">
            <a:defRPr sz="5000"/>
          </a:lvl8pPr>
          <a:lvl9pPr marL="2286000" indent="-285750" algn="r">
            <a:defRPr sz="5000"/>
          </a:lvl9pPr>
        </a:lstStyle>
        <a:p>
          <a:pPr lvl="0">
            <a:lnSpc>
              <a:spcPct val="100000"/>
            </a:lnSpc>
            <a:spcBef>
              <a:spcPct val="0"/>
            </a:spcBef>
            <a:spcAft>
              <a:spcPct val="35000"/>
            </a:spcAft>
          </a:pPr>
          <a:r>
            <a:rPr lang="ru-RU" sz="3000" b="1">
              <a:solidFill>
                <a:schemeClr val="tx1"/>
              </a:solidFill>
            </a:rPr>
            <a:t>- </a:t>
          </a:r>
          <a:r>
            <a:rPr lang="ru-RU" sz="3000" b="1">
              <a:solidFill>
                <a:schemeClr val="tx1"/>
              </a:solidFill>
            </a:rPr>
            <a:t>знание национальной и индивидуальной специфики обучающегося</a:t>
          </a:r>
          <a:endParaRPr lang="ru-RU" sz="3000" b="1">
            <a:solidFill>
              <a:schemeClr val="tx1"/>
            </a:solidFill>
          </a:endParaRPr>
        </a:p>
      </dsp:txBody>
      <dsp:txXfrm>
        <a:off x="2670096" y="5249144"/>
        <a:ext cx="3657838" cy="1749715"/>
      </dsp:txXfrm>
    </dsp:sp>
    <dsp:sp modelId="{F11F5D43-FA2A-4DA5-9FF7-3327EC4CE8C2}">
      <dsp:nvSpPr>
        <dsp:cNvPr id="49" name="Straight Connector 48"/>
        <dsp:cNvSpPr/>
      </dsp:nvSpPr>
      <dsp:spPr bwMode="white">
        <a:xfrm>
          <a:off x="6327934" y="6124001"/>
          <a:ext cx="914460" cy="0"/>
        </a:xfrm>
        <a:prstGeom prst="line">
          <a:avLst/>
        </a:prstGeom>
      </dsp:spPr>
      <dsp:style>
        <a:lnRef idx="1">
          <a:schemeClr val="accent1">
            <a:tint val="50000"/>
          </a:schemeClr>
        </a:lnRef>
        <a:fillRef idx="2">
          <a:schemeClr val="accent1"/>
        </a:fillRef>
        <a:effectRef idx="1">
          <a:scrgbClr r="0" g="0" b="0"/>
        </a:effectRef>
        <a:fontRef idx="minor"/>
      </dsp:style>
      <dsp:txXfrm>
        <a:off x="6327934" y="6124001"/>
        <a:ext cx="914460" cy="0"/>
      </dsp:txXfrm>
    </dsp:sp>
    <dsp:sp modelId="{8C1A3FB9-DF52-45C4-9712-60B693A3E0BC}">
      <dsp:nvSpPr>
        <dsp:cNvPr id="50" name="Straight Connector 49"/>
        <dsp:cNvSpPr/>
      </dsp:nvSpPr>
      <dsp:spPr bwMode="white">
        <a:xfrm rot="10800000">
          <a:off x="7246661" y="6123123"/>
          <a:ext cx="1699675" cy="2225916"/>
        </a:xfrm>
        <a:prstGeom prst="line">
          <a:avLst/>
        </a:prstGeom>
      </dsp:spPr>
      <dsp:style>
        <a:lnRef idx="1">
          <a:schemeClr val="accent1">
            <a:tint val="50000"/>
          </a:schemeClr>
        </a:lnRef>
        <a:fillRef idx="2">
          <a:schemeClr val="accent1"/>
        </a:fillRef>
        <a:effectRef idx="1">
          <a:scrgbClr r="0" g="0" b="0"/>
        </a:effectRef>
        <a:fontRef idx="minor"/>
      </dsp:style>
      <dsp:txXfrm rot="10800000">
        <a:off x="7246661" y="6123123"/>
        <a:ext cx="1699675" cy="2225916"/>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13789978" cy="10607675"/>
        <a:chOff x="0" y="0"/>
        <a:chExt cx="13789978" cy="10607675"/>
      </a:xfrm>
    </dsp:grpSpPr>
    <dsp:sp modelId="{D7CB1ED1-E31B-4F7D-BD98-881127D83197}">
      <dsp:nvSpPr>
        <dsp:cNvPr id="3" name="Rounded Rectangle 2"/>
        <dsp:cNvSpPr/>
      </dsp:nvSpPr>
      <dsp:spPr bwMode="white">
        <a:xfrm>
          <a:off x="3748564" y="-5304"/>
          <a:ext cx="5240191" cy="3397850"/>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vert="horz" wrap="square" lIns="125730" tIns="125730" rIns="125730" bIns="12573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285750" lvl="1" indent="-285750">
            <a:lnSpc>
              <a:spcPct val="100000"/>
            </a:lnSpc>
            <a:spcBef>
              <a:spcPct val="0"/>
            </a:spcBef>
            <a:spcAft>
              <a:spcPct val="15000"/>
            </a:spcAft>
            <a:buChar char="•"/>
          </a:pPr>
          <a:r>
            <a:rPr lang="ru-RU" altLang="en-US" sz="3300">
              <a:solidFill>
                <a:schemeClr val="dk1"/>
              </a:solidFill>
            </a:rPr>
            <a:t>СИСИТЕМНО-ДЕЯТЕЛЬНОСТНЫЙ</a:t>
          </a:r>
          <a:endParaRPr lang="ru-RU" altLang="en-US" sz="3300">
            <a:solidFill>
              <a:schemeClr val="dk1"/>
            </a:solidFill>
          </a:endParaRPr>
        </a:p>
      </dsp:txBody>
      <dsp:txXfrm>
        <a:off x="3748564" y="-5304"/>
        <a:ext cx="5240191" cy="3397850"/>
      </dsp:txXfrm>
    </dsp:sp>
    <dsp:sp modelId="{A3597045-1B31-461D-918C-4040B46E4431}">
      <dsp:nvSpPr>
        <dsp:cNvPr id="4" name="Rounded Rectangle 3"/>
        <dsp:cNvSpPr/>
      </dsp:nvSpPr>
      <dsp:spPr bwMode="white">
        <a:xfrm>
          <a:off x="12298350" y="-5304"/>
          <a:ext cx="5240191" cy="3397850"/>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vert="horz" wrap="square" lIns="125730" tIns="125730" rIns="125730" bIns="12573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285750" lvl="1" indent="-285750">
            <a:lnSpc>
              <a:spcPct val="100000"/>
            </a:lnSpc>
            <a:spcBef>
              <a:spcPct val="0"/>
            </a:spcBef>
            <a:spcAft>
              <a:spcPct val="15000"/>
            </a:spcAft>
            <a:buChar char="•"/>
          </a:pPr>
          <a:r>
            <a:rPr lang="ru-RU" altLang="en-US" sz="3300">
              <a:solidFill>
                <a:schemeClr val="dk1"/>
              </a:solidFill>
            </a:rPr>
            <a:t>ЛИЧНОСТНО-ОРИЕНТИРОВАННЫЙ</a:t>
          </a:r>
          <a:endParaRPr lang="ru-RU" altLang="en-US" sz="3300">
            <a:solidFill>
              <a:schemeClr val="dk1"/>
            </a:solidFill>
          </a:endParaRPr>
        </a:p>
      </dsp:txBody>
      <dsp:txXfrm>
        <a:off x="12298350" y="-5304"/>
        <a:ext cx="5240191" cy="3397850"/>
      </dsp:txXfrm>
    </dsp:sp>
    <dsp:sp modelId="{38E60065-3CC6-4AEA-8F6D-3F3C11C4B4DF}">
      <dsp:nvSpPr>
        <dsp:cNvPr id="5" name="Rounded Rectangle 4"/>
        <dsp:cNvSpPr/>
      </dsp:nvSpPr>
      <dsp:spPr bwMode="white">
        <a:xfrm>
          <a:off x="12298350" y="7215128"/>
          <a:ext cx="5240191" cy="3397850"/>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vert="horz" wrap="square" lIns="125730" tIns="125730" rIns="125730" bIns="12573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285750" lvl="1" indent="-285750">
            <a:lnSpc>
              <a:spcPct val="100000"/>
            </a:lnSpc>
            <a:spcBef>
              <a:spcPct val="0"/>
            </a:spcBef>
            <a:spcAft>
              <a:spcPct val="15000"/>
            </a:spcAft>
            <a:buChar char="•"/>
          </a:pPr>
          <a:r>
            <a:rPr lang="ru-RU" altLang="en-US" sz="3300">
              <a:solidFill>
                <a:schemeClr val="dk1"/>
              </a:solidFill>
            </a:rPr>
            <a:t>КОМПЕТЕНТНОСТНЫЙ</a:t>
          </a:r>
          <a:endParaRPr lang="ru-RU" altLang="en-US" sz="3300">
            <a:solidFill>
              <a:schemeClr val="dk1"/>
            </a:solidFill>
          </a:endParaRPr>
        </a:p>
      </dsp:txBody>
      <dsp:txXfrm>
        <a:off x="12298350" y="7215128"/>
        <a:ext cx="5240191" cy="3397850"/>
      </dsp:txXfrm>
    </dsp:sp>
    <dsp:sp modelId="{5FBB6878-29E5-4B60-88D7-D4EFAE2826E5}">
      <dsp:nvSpPr>
        <dsp:cNvPr id="6" name="Rounded Rectangle 5"/>
        <dsp:cNvSpPr/>
      </dsp:nvSpPr>
      <dsp:spPr bwMode="white">
        <a:xfrm>
          <a:off x="3748564" y="7215128"/>
          <a:ext cx="5240191" cy="3397850"/>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vert="horz" wrap="square" lIns="125730" tIns="125730" rIns="125730" bIns="12573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285750" lvl="1" indent="-285750">
            <a:lnSpc>
              <a:spcPct val="100000"/>
            </a:lnSpc>
            <a:spcBef>
              <a:spcPct val="0"/>
            </a:spcBef>
            <a:spcAft>
              <a:spcPct val="15000"/>
            </a:spcAft>
            <a:buChar char="•"/>
          </a:pPr>
          <a:r>
            <a:rPr lang="ru-RU" altLang="en-US" sz="3300">
              <a:solidFill>
                <a:schemeClr val="dk1"/>
              </a:solidFill>
            </a:rPr>
            <a:t>КОММУНИКАТИВНО-КОГНИТИВНЫЙ</a:t>
          </a:r>
          <a:endParaRPr lang="ru-RU" altLang="en-US" sz="3300">
            <a:solidFill>
              <a:schemeClr val="dk1"/>
            </a:solidFill>
          </a:endParaRPr>
        </a:p>
      </dsp:txBody>
      <dsp:txXfrm>
        <a:off x="3748564" y="7215128"/>
        <a:ext cx="5240191" cy="3397850"/>
      </dsp:txXfrm>
    </dsp:sp>
    <dsp:sp modelId="{8B732ED6-D4F2-4872-85F2-4AA038F26E67}">
      <dsp:nvSpPr>
        <dsp:cNvPr id="7" name="Pie 6"/>
        <dsp:cNvSpPr/>
      </dsp:nvSpPr>
      <dsp:spPr bwMode="white">
        <a:xfrm>
          <a:off x="5944352" y="604637"/>
          <a:ext cx="4593123" cy="4593123"/>
        </a:xfrm>
        <a:prstGeom prst="pieWedge">
          <a:avLst/>
        </a:prstGeom>
      </dsp:spPr>
      <dsp:style>
        <a:lnRef idx="2">
          <a:schemeClr val="lt1"/>
        </a:lnRef>
        <a:fillRef idx="1">
          <a:schemeClr val="accent1"/>
        </a:fillRef>
        <a:effectRef idx="0">
          <a:scrgbClr r="0" g="0" b="0"/>
        </a:effectRef>
        <a:fontRef idx="minor">
          <a:schemeClr val="lt1"/>
        </a:fontRef>
      </dsp:style>
      <dsp:txBody>
        <a:bodyPr lIns="199136" tIns="199136" rIns="199136" bIns="199136" anchor="ctr"/>
        <a:lstStyle>
          <a:lvl1pPr algn="ctr">
            <a:defRPr sz="28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buNone/>
          </a:pPr>
          <a:r>
            <a:rPr lang="ru-RU" altLang="en-US"/>
            <a:t>системность знаний</a:t>
          </a:r>
          <a:endParaRPr lang="ru-RU" altLang="en-US"/>
        </a:p>
      </dsp:txBody>
      <dsp:txXfrm>
        <a:off x="5944352" y="604637"/>
        <a:ext cx="4593123" cy="4593123"/>
      </dsp:txXfrm>
    </dsp:sp>
    <dsp:sp modelId="{3E12746E-A927-4827-BCB0-FA06C704BAA3}">
      <dsp:nvSpPr>
        <dsp:cNvPr id="8" name="Pie 7"/>
        <dsp:cNvSpPr/>
      </dsp:nvSpPr>
      <dsp:spPr bwMode="white">
        <a:xfrm rot="5400000">
          <a:off x="10749629" y="604637"/>
          <a:ext cx="4593123" cy="4593123"/>
        </a:xfrm>
        <a:prstGeom prst="pieWedge">
          <a:avLst/>
        </a:prstGeom>
      </dsp:spPr>
      <dsp:style>
        <a:lnRef idx="2">
          <a:schemeClr val="lt1"/>
        </a:lnRef>
        <a:fillRef idx="1">
          <a:schemeClr val="accent1"/>
        </a:fillRef>
        <a:effectRef idx="0">
          <a:scrgbClr r="0" g="0" b="0"/>
        </a:effectRef>
        <a:fontRef idx="minor">
          <a:schemeClr val="lt1"/>
        </a:fontRef>
      </dsp:style>
      <dsp:txBody>
        <a:bodyPr rot="-5400000" lIns="199136" tIns="199136" rIns="199136" bIns="199136" anchor="ctr"/>
        <a:lstStyle>
          <a:lvl1pPr algn="ctr">
            <a:defRPr sz="28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buNone/>
          </a:pPr>
          <a:r>
            <a:rPr lang="ru-RU" altLang="en-US"/>
            <a:t>опыт реальной практической деятельности на русском языке</a:t>
          </a:r>
          <a:endParaRPr lang="ru-RU" altLang="en-US"/>
        </a:p>
      </dsp:txBody>
      <dsp:txXfrm rot="5400000">
        <a:off x="10749629" y="604637"/>
        <a:ext cx="4593123" cy="4593123"/>
      </dsp:txXfrm>
    </dsp:sp>
    <dsp:sp modelId="{9ADC461F-D521-4955-8144-657949622AC6}">
      <dsp:nvSpPr>
        <dsp:cNvPr id="9" name="Pie 8"/>
        <dsp:cNvSpPr/>
      </dsp:nvSpPr>
      <dsp:spPr bwMode="white">
        <a:xfrm rot="10800000">
          <a:off x="10749629" y="5409914"/>
          <a:ext cx="4593123" cy="4593123"/>
        </a:xfrm>
        <a:prstGeom prst="pieWedge">
          <a:avLst/>
        </a:prstGeom>
      </dsp:spPr>
      <dsp:style>
        <a:lnRef idx="2">
          <a:schemeClr val="lt1"/>
        </a:lnRef>
        <a:fillRef idx="1">
          <a:schemeClr val="accent1"/>
        </a:fillRef>
        <a:effectRef idx="0">
          <a:scrgbClr r="0" g="0" b="0"/>
        </a:effectRef>
        <a:fontRef idx="minor">
          <a:schemeClr val="lt1"/>
        </a:fontRef>
      </dsp:style>
      <dsp:txBody>
        <a:bodyPr rot="10800000" lIns="199136" tIns="199136" rIns="199136" bIns="199136" anchor="ctr"/>
        <a:lstStyle>
          <a:lvl1pPr algn="ctr">
            <a:defRPr sz="28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buNone/>
          </a:pPr>
          <a:r>
            <a:rPr lang="ru-RU" altLang="en-US"/>
            <a:t>коммуникативная компетенция</a:t>
          </a:r>
          <a:endParaRPr lang="ru-RU" altLang="en-US"/>
        </a:p>
      </dsp:txBody>
      <dsp:txXfrm rot="10800000">
        <a:off x="10749629" y="5409914"/>
        <a:ext cx="4593123" cy="4593123"/>
      </dsp:txXfrm>
    </dsp:sp>
    <dsp:sp modelId="{979FA352-0AA0-481C-8544-022DCC0DF3B1}">
      <dsp:nvSpPr>
        <dsp:cNvPr id="10" name="Pie 9"/>
        <dsp:cNvSpPr/>
      </dsp:nvSpPr>
      <dsp:spPr bwMode="white">
        <a:xfrm rot="16200000">
          <a:off x="5944352" y="5409914"/>
          <a:ext cx="4593123" cy="4593123"/>
        </a:xfrm>
        <a:prstGeom prst="pieWedge">
          <a:avLst/>
        </a:prstGeom>
      </dsp:spPr>
      <dsp:style>
        <a:lnRef idx="2">
          <a:schemeClr val="lt1"/>
        </a:lnRef>
        <a:fillRef idx="1">
          <a:schemeClr val="accent1"/>
        </a:fillRef>
        <a:effectRef idx="0">
          <a:scrgbClr r="0" g="0" b="0"/>
        </a:effectRef>
        <a:fontRef idx="minor">
          <a:schemeClr val="lt1"/>
        </a:fontRef>
      </dsp:style>
      <dsp:txBody>
        <a:bodyPr rot="5400000" lIns="199136" tIns="199136" rIns="199136" bIns="199136" anchor="ctr"/>
        <a:lstStyle>
          <a:lvl1pPr algn="ctr">
            <a:defRPr sz="28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buNone/>
          </a:pPr>
          <a:r>
            <a:rPr lang="ru-RU" altLang="en-US"/>
            <a:t>приобретение опыта  владения языком в учебной ситуации</a:t>
          </a:r>
          <a:endParaRPr lang="ru-RU" altLang="en-US"/>
        </a:p>
      </dsp:txBody>
      <dsp:txXfrm rot="16200000">
        <a:off x="5944352" y="5409914"/>
        <a:ext cx="4593123" cy="4593123"/>
      </dsp:txXfrm>
    </dsp:sp>
    <dsp:sp modelId="{140DBE94-F1E0-4466-8994-BA7DE636A9F2}">
      <dsp:nvSpPr>
        <dsp:cNvPr id="11" name="Circular Arrow 10"/>
        <dsp:cNvSpPr/>
      </dsp:nvSpPr>
      <dsp:spPr bwMode="white">
        <a:xfrm>
          <a:off x="9850629" y="4349147"/>
          <a:ext cx="1585847" cy="1378998"/>
        </a:xfrm>
        <a:prstGeom prst="circularArrow">
          <a:avLst/>
        </a:prstGeom>
      </dsp:spPr>
      <dsp:style>
        <a:lnRef idx="2">
          <a:schemeClr val="lt1"/>
        </a:lnRef>
        <a:fillRef idx="1">
          <a:schemeClr val="accent1">
            <a:tint val="60000"/>
          </a:schemeClr>
        </a:fillRef>
        <a:effectRef idx="0">
          <a:scrgbClr r="0" g="0" b="0"/>
        </a:effectRef>
        <a:fontRef idx="minor"/>
      </dsp:style>
      <dsp:txXfrm>
        <a:off x="9850629" y="4349147"/>
        <a:ext cx="1585847" cy="1378998"/>
      </dsp:txXfrm>
    </dsp:sp>
    <dsp:sp modelId="{FF147BBC-1518-4517-BE8A-B8D33DAB25B3}">
      <dsp:nvSpPr>
        <dsp:cNvPr id="12" name="Circular Arrow 11"/>
        <dsp:cNvSpPr/>
      </dsp:nvSpPr>
      <dsp:spPr bwMode="white">
        <a:xfrm rot="10800000">
          <a:off x="9850629" y="4879531"/>
          <a:ext cx="1585847" cy="1378998"/>
        </a:xfrm>
        <a:prstGeom prst="circularArrow">
          <a:avLst/>
        </a:prstGeom>
      </dsp:spPr>
      <dsp:style>
        <a:lnRef idx="2">
          <a:schemeClr val="lt1"/>
        </a:lnRef>
        <a:fillRef idx="1">
          <a:schemeClr val="accent1">
            <a:tint val="60000"/>
          </a:schemeClr>
        </a:fillRef>
        <a:effectRef idx="0">
          <a:scrgbClr r="0" g="0" b="0"/>
        </a:effectRef>
        <a:fontRef idx="minor"/>
      </dsp:style>
      <dsp:txXfrm rot="10800000">
        <a:off x="9850629" y="4879531"/>
        <a:ext cx="1585847" cy="1378998"/>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target1">
  <dgm:title val=""/>
  <dgm:desc val=""/>
  <dgm:catLst>
    <dgm:cat type="relationship" pri="25000"/>
    <dgm:cat type="convert" pri="20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resizeHandles val="exact"/>
    </dgm:varLst>
    <dgm:alg type="composite">
      <dgm:param type="ar" val="1.25"/>
    </dgm:alg>
    <dgm:shape xmlns:r="http://schemas.openxmlformats.org/officeDocument/2006/relationships" r:blip="">
      <dgm:adjLst/>
    </dgm:shape>
    <dgm:presOf/>
    <dgm:choose name="Name0">
      <dgm:if name="Name1" func="var" arg="dir" op="equ" val="norm">
        <dgm:choose name="Name2">
          <dgm:if name="Name3" axis="ch" ptType="node" func="cnt" op="equ" val="0">
            <dgm:constrLst/>
          </dgm:if>
          <dgm:if name="Name4"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r" for="ch" forName="line1" refType="l" refFor="ch" refForName="text1"/>
              <dgm:constr type="h" for="ch" forName="line1"/>
              <dgm:constr type="l" for="ch" forName="d1" refType="w" fact="0.3"/>
              <dgm:constr type="b" for="ch" forName="d1" refType="h" fact="0.625"/>
              <dgm:constr type="w" for="ch" forName="d1" refType="w" fact="0.32475"/>
              <dgm:constr type="h" for="ch" forName="d1" refType="h" fact="0.469"/>
            </dgm:constrLst>
          </dgm:if>
          <dgm:if name="Name5"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312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44325"/>
              <dgm:constr type="b" for="ch" forName="d2" refType="h" fact="0.7975"/>
              <dgm:constr type="w" for="ch" forName="d2" refType="w" fact="0.1815"/>
              <dgm:constr type="h" for="ch" forName="d2" refType="h" fact="0.3283"/>
            </dgm:constrLst>
          </dgm:if>
          <dgm:if name="Name6"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2187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2187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86"/>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7175"/>
              <dgm:constr type="b" for="ch" forName="d3" refType="h" fact="0.83375"/>
              <dgm:constr type="w" for="ch" forName="d3" refType="w" fact="0.1527"/>
              <dgm:constr type="h" for="ch" forName="d3" refType="h" fact="0.287"/>
            </dgm:constrLst>
          </dgm:if>
          <dgm:if name="Name7"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7938"/>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29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7938"/>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662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25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r" for="ch" forName="text4" refType="w"/>
              <dgm:constr type="t" for="ch" forName="text4" refType="b" refFor="ch" refForName="text3"/>
              <dgm:constr type="l" for="ch" forName="line4" refType="w" fact="0.625"/>
              <dgm:constr type="ctrY" for="ch" forName="line4" refType="ctrY" refFor="ch" refForName="text4"/>
              <dgm:constr type="w" for="ch" forName="line4" refType="w" fact="0.075"/>
              <dgm:constr type="h" for="ch" forName="line4"/>
              <dgm:constr type="l" for="ch" forName="d4" refType="w" fact="0.48525"/>
              <dgm:constr type="b" for="ch" forName="d4" refType="h" fact="0.85594"/>
              <dgm:constr type="w" for="ch" forName="d4" refType="w" fact="0.1394"/>
              <dgm:constr type="h" for="ch" forName="d4" refType="h" fact="0.2282"/>
            </dgm:constrLst>
          </dgm:if>
          <dgm:if name="Name8"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324"/>
              <dgm:constr type="r" for="ch" forName="text1" refType="w"/>
              <dgm:constr type="ctrY" for="ch" forName="text1" refType="h" fact="0.13"/>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324"/>
              <dgm:constr type="r" for="ch" forName="text2" refType="w"/>
              <dgm:constr type="ctrY" for="ch" forName="text2" refType="h" fact="0.27"/>
              <dgm:constr type="l" for="ch" forName="line2" refType="w" fact="0.625"/>
              <dgm:constr type="ctrY" for="ch" forName="line2" refType="ctrY" refFor="ch" refForName="text2"/>
              <dgm:constr type="w" for="ch" forName="line2" refType="w" fact="0.075"/>
              <dgm:constr type="h" for="ch" forName="line2"/>
              <dgm:constr type="l" for="ch" forName="d2" refType="w" fact="0.3498"/>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r" for="ch" forName="text3" refType="w"/>
              <dgm:constr type="ctrY" for="ch" forName="text3" refType="h" fact="0.41"/>
              <dgm:constr type="l" for="ch" forName="line3" refType="w" fact="0.625"/>
              <dgm:constr type="ctrY" for="ch" forName="line3" refType="ctrY" refFor="ch" refForName="text3"/>
              <dgm:constr type="w" for="ch" forName="line3" refType="w" fact="0.075"/>
              <dgm:constr type="h" for="ch" forName="line3"/>
              <dgm:constr type="l" for="ch" forName="d3" refType="w" fact="0.394"/>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r" for="ch" forName="text4" refType="w"/>
              <dgm:constr type="ctrY" for="ch" forName="text4" refType="h" fact="0.547"/>
              <dgm:constr type="l" for="ch" forName="line4" refType="w" fact="0.625"/>
              <dgm:constr type="ctrY" for="ch" forName="line4" refType="ctrY" refFor="ch" refForName="text4"/>
              <dgm:constr type="w" for="ch" forName="line4" refType="w" fact="0.075"/>
              <dgm:constr type="h" for="ch" forName="line4"/>
              <dgm:constr type="l" for="ch" forName="d4" refType="w" fact="0.446"/>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r" for="ch" forName="text5" refType="w"/>
              <dgm:constr type="ctrY" for="ch" forName="text5" refType="h" fact="0.68"/>
              <dgm:constr type="l" for="ch" forName="line5" refType="w" fact="0.625"/>
              <dgm:constr type="ctrY" for="ch" forName="line5" refType="ctrY" refFor="ch" refForName="text5"/>
              <dgm:constr type="w" for="ch" forName="line5" refType="w" fact="0.075"/>
              <dgm:constr type="h" for="ch" forName="line5"/>
              <dgm:constr type="l" for="ch" forName="d5" refType="w" fact="0.495"/>
              <dgm:constr type="b" for="ch" forName="d5" refType="h" fact="0.855"/>
              <dgm:constr type="w" for="ch" forName="d5" refType="w" fact="0.13"/>
              <dgm:constr type="h" for="ch" forName="d5" refType="h" fact="0.175"/>
            </dgm:constrLst>
          </dgm:if>
          <dgm:else name="Name9"/>
        </dgm:choose>
      </dgm:if>
      <dgm:else name="Name10">
        <dgm:choose name="Name11">
          <dgm:if name="Name12" axis="ch" ptType="node" func="cnt" op="equ" val="0">
            <dgm:constrLst/>
          </dgm:if>
          <dgm:if name="Name13"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Lst>
          </dgm:if>
          <dgm:if name="Name14"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312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55675"/>
              <dgm:constr type="b" for="ch" forName="d2" refType="h" fact="0.7975"/>
              <dgm:constr type="w" for="ch" forName="d2" refType="w" fact="0.1815"/>
              <dgm:constr type="h" for="ch" forName="d2" refType="h" fact="0.3283"/>
            </dgm:constrLst>
          </dgm:if>
          <dgm:if name="Name15"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2187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2187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14"/>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2825"/>
              <dgm:constr type="b" for="ch" forName="d3" refType="h" fact="0.83375"/>
              <dgm:constr type="w" for="ch" forName="d3" refType="w" fact="0.1527"/>
              <dgm:constr type="h" for="ch" forName="d3" refType="h" fact="0.287"/>
            </dgm:constrLst>
          </dgm:if>
          <dgm:if name="Name16"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7938"/>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0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7938"/>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337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74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l" for="ch" forName="text4"/>
              <dgm:constr type="t" for="ch" forName="text4" refType="b" refFor="ch" refForName="text3"/>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1475"/>
              <dgm:constr type="b" for="ch" forName="d4" refType="h" fact="0.85594"/>
              <dgm:constr type="w" for="ch" forName="d4" refType="w" fact="0.1394"/>
              <dgm:constr type="h" for="ch" forName="d4" refType="h" fact="0.2282"/>
            </dgm:constrLst>
          </dgm:if>
          <dgm:if name="Name17"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324"/>
              <dgm:constr type="l" for="ch" forName="text1"/>
              <dgm:constr type="ctrY" for="ch" forName="text1" refType="h" fact="0.13"/>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324"/>
              <dgm:constr type="l" for="ch" forName="text2"/>
              <dgm:constr type="ctrY" for="ch" forName="text2" refType="h" fact="0.27"/>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502"/>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l" for="ch" forName="text3"/>
              <dgm:constr type="ctrY" for="ch" forName="text3" refType="h" fact="0.41"/>
              <dgm:constr type="l" for="ch" forName="line3" refType="r" refFor="ch" refForName="text3"/>
              <dgm:constr type="ctrY" for="ch" forName="line3" refType="ctrY" refFor="ch" refForName="text3"/>
              <dgm:constr type="r" for="ch" forName="line3" refType="w" fact="0.375"/>
              <dgm:constr type="h" for="ch" forName="line3"/>
              <dgm:constr type="r" for="ch" forName="d3" refType="w" fact="0.606"/>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l" for="ch" forName="text4"/>
              <dgm:constr type="ctrY" for="ch" forName="text4" refType="h" fact="0.547"/>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54"/>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l" for="ch" forName="text5"/>
              <dgm:constr type="ctrY" for="ch" forName="text5" refType="h" fact="0.68"/>
              <dgm:constr type="l" for="ch" forName="line5" refType="r" refFor="ch" refForName="text5"/>
              <dgm:constr type="ctrY" for="ch" forName="line5" refType="ctrY" refFor="ch" refForName="text5"/>
              <dgm:constr type="r" for="ch" forName="line5" refType="w" fact="0.375"/>
              <dgm:constr type="h" for="ch" forName="line5"/>
              <dgm:constr type="r" for="ch" forName="d5" refType="w" fact="0.505"/>
              <dgm:constr type="b" for="ch" forName="d5" refType="h" fact="0.855"/>
              <dgm:constr type="w" for="ch" forName="d5" refType="w" fact="0.13"/>
              <dgm:constr type="h" for="ch" forName="d5" refType="h" fact="0.175"/>
            </dgm:constrLst>
          </dgm:if>
          <dgm:else name="Name18"/>
        </dgm:choose>
      </dgm:else>
    </dgm:choose>
    <dgm:ruleLst/>
    <dgm:forEach name="Name19" axis="ch" ptType="node" cnt="1">
      <dgm:layoutNode name="circle1" styleLbl="lnNode1">
        <dgm:alg type="sp"/>
        <dgm:shape xmlns:r="http://schemas.openxmlformats.org/officeDocument/2006/relationships" type="ellipse" r:blip="">
          <dgm:adjLst/>
        </dgm:shape>
        <dgm:presOf/>
        <dgm:constrLst/>
        <dgm:ruleLst/>
      </dgm:layoutNode>
      <dgm:layoutNode name="text1" styleLbl="revTx">
        <dgm:varLst>
          <dgm:bulletEnabled val="1"/>
        </dgm:varLst>
        <dgm:choose name="Name20">
          <dgm:if name="Name21" func="var" arg="dir" op="equ" val="norm">
            <dgm:choose name="Name22">
              <dgm:if name="Name23" axis="root des" ptType="all node" func="maxDepth" op="gt" val="1">
                <dgm:alg type="tx">
                  <dgm:param type="parTxLTRAlign" val="l"/>
                  <dgm:param type="parTxRTLAlign" val="r"/>
                </dgm:alg>
              </dgm:if>
              <dgm:else name="Name24">
                <dgm:alg type="tx">
                  <dgm:param type="parTxLTRAlign" val="l"/>
                  <dgm:param type="parTxRTLAlign" val="l"/>
                </dgm:alg>
              </dgm:else>
            </dgm:choose>
          </dgm:if>
          <dgm:else name="Name25">
            <dgm:choose name="Name26">
              <dgm:if name="Name27" axis="root des" ptType="all node" func="maxDepth" op="gt" val="1">
                <dgm:alg type="tx">
                  <dgm:param type="parTxLTRAlign" val="l"/>
                  <dgm:param type="parTxRTLAlign" val="r"/>
                </dgm:alg>
              </dgm:if>
              <dgm:else name="Name28">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29">
          <dgm:if name="Name30" func="var" arg="dir" op="equ" val="norm">
            <dgm:constrLst>
              <dgm:constr type="tMarg" refType="primFontSz" fact="0.1"/>
              <dgm:constr type="bMarg" refType="primFontSz" fact="0.1"/>
              <dgm:constr type="rMarg" refType="primFontSz" fact="0.1"/>
            </dgm:constrLst>
          </dgm:if>
          <dgm:else name="Name31">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1" styleLbl="callout">
        <dgm:alg type="sp"/>
        <dgm:shape xmlns:r="http://schemas.openxmlformats.org/officeDocument/2006/relationships" type="line" r:blip="">
          <dgm:adjLst/>
        </dgm:shape>
        <dgm:presOf/>
        <dgm:constrLst/>
        <dgm:ruleLst/>
      </dgm:layoutNode>
      <dgm:layoutNode name="d1" styleLbl="callout">
        <dgm:alg type="sp"/>
        <dgm:choose name="Name32">
          <dgm:if name="Name33" func="var" arg="dir" op="equ" val="norm">
            <dgm:shape xmlns:r="http://schemas.openxmlformats.org/officeDocument/2006/relationships" type="line" r:blip="" rot="90">
              <dgm:adjLst/>
            </dgm:shape>
          </dgm:if>
          <dgm:else name="Name34">
            <dgm:shape xmlns:r="http://schemas.openxmlformats.org/officeDocument/2006/relationships" type="line" r:blip="" rot="180">
              <dgm:adjLst/>
            </dgm:shape>
          </dgm:else>
        </dgm:choose>
        <dgm:presOf/>
        <dgm:constrLst/>
        <dgm:ruleLst/>
      </dgm:layoutNode>
    </dgm:forEach>
    <dgm:forEach name="Name35" axis="ch" ptType="node" st="2" cnt="1">
      <dgm:layoutNode name="circle2" styleLbl="lnNode1">
        <dgm:alg type="sp"/>
        <dgm:shape xmlns:r="http://schemas.openxmlformats.org/officeDocument/2006/relationships" type="ellipse" r:blip="" zOrderOff="-5">
          <dgm:adjLst/>
        </dgm:shape>
        <dgm:presOf/>
        <dgm:constrLst/>
        <dgm:ruleLst/>
      </dgm:layoutNode>
      <dgm:layoutNode name="text2" styleLbl="revTx">
        <dgm:varLst>
          <dgm:bulletEnabled val="1"/>
        </dgm:varLst>
        <dgm:choose name="Name36">
          <dgm:if name="Name37" func="var" arg="dir" op="equ" val="norm">
            <dgm:choose name="Name38">
              <dgm:if name="Name39" axis="root des" ptType="all node" func="maxDepth" op="gt" val="1">
                <dgm:alg type="tx">
                  <dgm:param type="parTxLTRAlign" val="l"/>
                  <dgm:param type="parTxRTLAlign" val="r"/>
                </dgm:alg>
              </dgm:if>
              <dgm:else name="Name40">
                <dgm:alg type="tx">
                  <dgm:param type="parTxLTRAlign" val="l"/>
                  <dgm:param type="parTxRTLAlign" val="l"/>
                </dgm:alg>
              </dgm:else>
            </dgm:choose>
          </dgm:if>
          <dgm:else name="Name41">
            <dgm:choose name="Name42">
              <dgm:if name="Name43" axis="root des" ptType="all node" func="maxDepth" op="gt" val="1">
                <dgm:alg type="tx">
                  <dgm:param type="parTxLTRAlign" val="l"/>
                  <dgm:param type="parTxRTLAlign" val="r"/>
                </dgm:alg>
              </dgm:if>
              <dgm:else name="Name44">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45">
          <dgm:if name="Name46" func="var" arg="dir" op="equ" val="norm">
            <dgm:constrLst>
              <dgm:constr type="tMarg" refType="primFontSz" fact="0.1"/>
              <dgm:constr type="bMarg" refType="primFontSz" fact="0.1"/>
              <dgm:constr type="rMarg" refType="primFontSz" fact="0.1"/>
            </dgm:constrLst>
          </dgm:if>
          <dgm:else name="Name47">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2" styleLbl="callout">
        <dgm:alg type="sp"/>
        <dgm:shape xmlns:r="http://schemas.openxmlformats.org/officeDocument/2006/relationships" type="line" r:blip="">
          <dgm:adjLst/>
        </dgm:shape>
        <dgm:presOf/>
        <dgm:constrLst/>
        <dgm:ruleLst/>
      </dgm:layoutNode>
      <dgm:layoutNode name="d2" styleLbl="callout">
        <dgm:alg type="sp"/>
        <dgm:choose name="Name48">
          <dgm:if name="Name49" func="var" arg="dir" op="equ" val="norm">
            <dgm:shape xmlns:r="http://schemas.openxmlformats.org/officeDocument/2006/relationships" type="line" r:blip="" rot="90">
              <dgm:adjLst/>
            </dgm:shape>
          </dgm:if>
          <dgm:else name="Name50">
            <dgm:shape xmlns:r="http://schemas.openxmlformats.org/officeDocument/2006/relationships" type="line" r:blip="" rot="180">
              <dgm:adjLst/>
            </dgm:shape>
          </dgm:else>
        </dgm:choose>
        <dgm:presOf/>
        <dgm:constrLst/>
        <dgm:ruleLst/>
      </dgm:layoutNode>
    </dgm:forEach>
    <dgm:forEach name="Name51" axis="ch" ptType="node" st="3" cnt="1">
      <dgm:layoutNode name="circle3" styleLbl="lnNode1">
        <dgm:alg type="sp"/>
        <dgm:shape xmlns:r="http://schemas.openxmlformats.org/officeDocument/2006/relationships" type="ellipse" r:blip="" zOrderOff="-10">
          <dgm:adjLst/>
        </dgm:shape>
        <dgm:presOf/>
        <dgm:constrLst/>
        <dgm:ruleLst/>
      </dgm:layoutNode>
      <dgm:layoutNode name="text3" styleLbl="revTx">
        <dgm:varLst>
          <dgm:bulletEnabled val="1"/>
        </dgm:varLst>
        <dgm:choose name="Name52">
          <dgm:if name="Name53" func="var" arg="dir" op="equ" val="norm">
            <dgm:choose name="Name54">
              <dgm:if name="Name55" axis="root des" ptType="all node" func="maxDepth" op="gt" val="1">
                <dgm:alg type="tx">
                  <dgm:param type="parTxLTRAlign" val="l"/>
                  <dgm:param type="parTxRTLAlign" val="r"/>
                </dgm:alg>
              </dgm:if>
              <dgm:else name="Name56">
                <dgm:alg type="tx">
                  <dgm:param type="parTxLTRAlign" val="l"/>
                  <dgm:param type="parTxRTLAlign" val="l"/>
                </dgm:alg>
              </dgm:else>
            </dgm:choose>
          </dgm:if>
          <dgm:else name="Name57">
            <dgm:choose name="Name58">
              <dgm:if name="Name59" axis="root des" ptType="all node" func="maxDepth" op="gt" val="1">
                <dgm:alg type="tx">
                  <dgm:param type="parTxLTRAlign" val="l"/>
                  <dgm:param type="parTxRTLAlign" val="r"/>
                </dgm:alg>
              </dgm:if>
              <dgm:else name="Name60">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61">
          <dgm:if name="Name62" func="var" arg="dir" op="equ" val="norm">
            <dgm:constrLst>
              <dgm:constr type="tMarg" refType="primFontSz" fact="0.1"/>
              <dgm:constr type="bMarg" refType="primFontSz" fact="0.1"/>
              <dgm:constr type="rMarg" refType="primFontSz" fact="0.1"/>
            </dgm:constrLst>
          </dgm:if>
          <dgm:else name="Name63">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3" styleLbl="callout">
        <dgm:alg type="sp"/>
        <dgm:shape xmlns:r="http://schemas.openxmlformats.org/officeDocument/2006/relationships" type="line" r:blip="">
          <dgm:adjLst/>
        </dgm:shape>
        <dgm:presOf/>
        <dgm:constrLst/>
        <dgm:ruleLst/>
      </dgm:layoutNode>
      <dgm:layoutNode name="d3" styleLbl="callout">
        <dgm:alg type="sp"/>
        <dgm:choose name="Name64">
          <dgm:if name="Name65" func="var" arg="dir" op="equ" val="norm">
            <dgm:shape xmlns:r="http://schemas.openxmlformats.org/officeDocument/2006/relationships" type="line" r:blip="" rot="90">
              <dgm:adjLst/>
            </dgm:shape>
          </dgm:if>
          <dgm:else name="Name66">
            <dgm:shape xmlns:r="http://schemas.openxmlformats.org/officeDocument/2006/relationships" type="line" r:blip="" rot="180">
              <dgm:adjLst/>
            </dgm:shape>
          </dgm:else>
        </dgm:choose>
        <dgm:presOf/>
        <dgm:constrLst/>
        <dgm:ruleLst/>
      </dgm:layoutNode>
    </dgm:forEach>
    <dgm:forEach name="Name67" axis="ch" ptType="node" st="4" cnt="1">
      <dgm:layoutNode name="circle4" styleLbl="lnNode1">
        <dgm:alg type="sp"/>
        <dgm:shape xmlns:r="http://schemas.openxmlformats.org/officeDocument/2006/relationships" type="ellipse" r:blip="" zOrderOff="-15">
          <dgm:adjLst/>
        </dgm:shape>
        <dgm:presOf/>
        <dgm:constrLst/>
        <dgm:ruleLst/>
      </dgm:layoutNode>
      <dgm:layoutNode name="text4" styleLbl="revTx">
        <dgm:varLst>
          <dgm:bulletEnabled val="1"/>
        </dgm:varLst>
        <dgm:choose name="Name68">
          <dgm:if name="Name69" func="var" arg="dir" op="equ" val="norm">
            <dgm:choose name="Name70">
              <dgm:if name="Name71" axis="root des" ptType="all node" func="maxDepth" op="gt" val="1">
                <dgm:alg type="tx">
                  <dgm:param type="parTxLTRAlign" val="l"/>
                  <dgm:param type="parTxRTLAlign" val="r"/>
                </dgm:alg>
              </dgm:if>
              <dgm:else name="Name72">
                <dgm:alg type="tx">
                  <dgm:param type="parTxLTRAlign" val="l"/>
                  <dgm:param type="parTxRTLAlign" val="l"/>
                </dgm:alg>
              </dgm:else>
            </dgm:choose>
          </dgm:if>
          <dgm:else name="Name73">
            <dgm:choose name="Name74">
              <dgm:if name="Name75" axis="root des" ptType="all node" func="maxDepth" op="gt" val="1">
                <dgm:alg type="tx">
                  <dgm:param type="parTxLTRAlign" val="l"/>
                  <dgm:param type="parTxRTLAlign" val="r"/>
                </dgm:alg>
              </dgm:if>
              <dgm:else name="Name76">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77">
          <dgm:if name="Name78" func="var" arg="dir" op="equ" val="norm">
            <dgm:constrLst>
              <dgm:constr type="tMarg" refType="primFontSz" fact="0.1"/>
              <dgm:constr type="bMarg" refType="primFontSz" fact="0.1"/>
              <dgm:constr type="rMarg" refType="primFontSz" fact="0.1"/>
            </dgm:constrLst>
          </dgm:if>
          <dgm:else name="Name79">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4" styleLbl="callout">
        <dgm:alg type="sp"/>
        <dgm:shape xmlns:r="http://schemas.openxmlformats.org/officeDocument/2006/relationships" type="line" r:blip="">
          <dgm:adjLst/>
        </dgm:shape>
        <dgm:presOf/>
        <dgm:constrLst/>
        <dgm:ruleLst/>
      </dgm:layoutNode>
      <dgm:layoutNode name="d4" styleLbl="callout">
        <dgm:alg type="sp"/>
        <dgm:choose name="Name80">
          <dgm:if name="Name81" func="var" arg="dir" op="equ" val="norm">
            <dgm:shape xmlns:r="http://schemas.openxmlformats.org/officeDocument/2006/relationships" type="line" r:blip="" rot="90">
              <dgm:adjLst/>
            </dgm:shape>
          </dgm:if>
          <dgm:else name="Name82">
            <dgm:shape xmlns:r="http://schemas.openxmlformats.org/officeDocument/2006/relationships" type="line" r:blip="" rot="180">
              <dgm:adjLst/>
            </dgm:shape>
          </dgm:else>
        </dgm:choose>
        <dgm:presOf/>
        <dgm:constrLst/>
        <dgm:ruleLst/>
      </dgm:layoutNode>
    </dgm:forEach>
    <dgm:forEach name="Name83" axis="ch" ptType="node" st="5" cnt="1">
      <dgm:layoutNode name="circle5" styleLbl="lnNode1">
        <dgm:alg type="sp"/>
        <dgm:shape xmlns:r="http://schemas.openxmlformats.org/officeDocument/2006/relationships" type="ellipse" r:blip="" zOrderOff="-20">
          <dgm:adjLst/>
        </dgm:shape>
        <dgm:presOf/>
        <dgm:constrLst/>
        <dgm:ruleLst/>
      </dgm:layoutNode>
      <dgm:layoutNode name="text5" styleLbl="revTx">
        <dgm:varLst>
          <dgm:bulletEnabled val="1"/>
        </dgm:varLst>
        <dgm:choose name="Name84">
          <dgm:if name="Name85" func="var" arg="dir" op="equ" val="norm">
            <dgm:choose name="Name86">
              <dgm:if name="Name87" axis="root des" ptType="all node" func="maxDepth" op="gt" val="1">
                <dgm:alg type="tx">
                  <dgm:param type="parTxLTRAlign" val="l"/>
                  <dgm:param type="parTxRTLAlign" val="r"/>
                </dgm:alg>
              </dgm:if>
              <dgm:else name="Name88">
                <dgm:alg type="tx">
                  <dgm:param type="parTxLTRAlign" val="l"/>
                  <dgm:param type="parTxRTLAlign" val="l"/>
                </dgm:alg>
              </dgm:else>
            </dgm:choose>
          </dgm:if>
          <dgm:else name="Name89">
            <dgm:choose name="Name90">
              <dgm:if name="Name91" axis="root des" ptType="all node" func="maxDepth" op="gt" val="1">
                <dgm:alg type="tx">
                  <dgm:param type="parTxLTRAlign" val="l"/>
                  <dgm:param type="parTxRTLAlign" val="r"/>
                </dgm:alg>
              </dgm:if>
              <dgm:else name="Name92">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tMarg" refType="primFontSz" fact="0.1"/>
              <dgm:constr type="bMarg" refType="primFontSz" fact="0.1"/>
              <dgm:constr type="rMarg" refType="primFontSz" fact="0.1"/>
            </dgm:constrLst>
          </dgm:if>
          <dgm:else name="Name95">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5" styleLbl="callout">
        <dgm:alg type="sp"/>
        <dgm:shape xmlns:r="http://schemas.openxmlformats.org/officeDocument/2006/relationships" type="line" r:blip="">
          <dgm:adjLst/>
        </dgm:shape>
        <dgm:presOf/>
        <dgm:constrLst/>
        <dgm:ruleLst/>
      </dgm:layoutNode>
      <dgm:layoutNode name="d5" styleLbl="callout">
        <dgm:alg type="sp"/>
        <dgm:choose name="Name96">
          <dgm:if name="Name97" func="var" arg="dir" op="equ" val="norm">
            <dgm:shape xmlns:r="http://schemas.openxmlformats.org/officeDocument/2006/relationships" type="line" r:blip="" rot="90">
              <dgm:adjLst/>
            </dgm:shape>
          </dgm:if>
          <dgm:else name="Name98">
            <dgm:shape xmlns:r="http://schemas.openxmlformats.org/officeDocument/2006/relationships" type="line" r:blip="" rot="180">
              <dgm:adjLst/>
            </dgm:shape>
          </dgm:else>
        </dgm:choose>
        <dgm:presOf/>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rSet qsTypeId="urn:microsoft.com/office/officeart/2005/8/quickstyle/simple5"/>
        </dgm:pt>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vertAlign" val="none"/>
                  <dgm:param type="horz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vertAlign" val="none"/>
                  <dgm:param type="horz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vertAlign" val="none"/>
                  <dgm:param type="horz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type="pieWedge" r:blip="" rot="90">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type="pieWedge" r:blip="" rot="90">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type="pieWedge" r:blip="" rot="180">
                  <dgm:adjLst/>
                </dgm:shape>
              </dgm:if>
              <dgm:else name="Name40">
                <dgm:shape xmlns:r="http://schemas.openxmlformats.org/officeDocument/2006/relationships" type="pieWedge" r:blip="" rot="270">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type="pieWedge" r:blip="" rot="270">
                  <dgm:adjLst/>
                </dgm:shape>
              </dgm:if>
              <dgm:else name="Name43">
                <dgm:shape xmlns:r="http://schemas.openxmlformats.org/officeDocument/2006/relationships" type="pieWedge" r:blip="" rot="180">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type="leftCircularArrow" r:blip="" rot="180"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type="circularArrow" r:blip="" rot="180"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10566400" cy="68818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13811957" y="0"/>
            <a:ext cx="10566400" cy="688182"/>
          </a:xfrm>
          <a:prstGeom prst="rect">
            <a:avLst/>
          </a:prstGeom>
        </p:spPr>
        <p:txBody>
          <a:bodyPr vert="horz" lIns="91440" tIns="45720" rIns="91440" bIns="45720" rtlCol="0"/>
          <a:lstStyle>
            <a:lvl1pPr algn="r">
              <a:defRPr sz="1200"/>
            </a:lvl1pPr>
          </a:lstStyle>
          <a:p>
            <a:fld id="{3EFD42F7-718C-4B98-AAEC-167E6DDD60A7}" type="datetimeFigureOut">
              <a:rPr lang="en-US" smtClean="0"/>
            </a:fld>
            <a:endParaRPr lang="en-US"/>
          </a:p>
        </p:txBody>
      </p:sp>
      <p:sp>
        <p:nvSpPr>
          <p:cNvPr id="4" name="Slide Image Placeholder 3"/>
          <p:cNvSpPr>
            <a:spLocks noGrp="1" noRot="1" noChangeAspect="1"/>
          </p:cNvSpPr>
          <p:nvPr>
            <p:ph type="sldImg" idx="2"/>
          </p:nvPr>
        </p:nvSpPr>
        <p:spPr>
          <a:xfrm>
            <a:off x="8077200" y="1714500"/>
            <a:ext cx="8229600" cy="4629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2438400" y="6600825"/>
            <a:ext cx="19507200" cy="5400675"/>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6" name="Footer Placeholder 5"/>
          <p:cNvSpPr>
            <a:spLocks noGrp="1"/>
          </p:cNvSpPr>
          <p:nvPr>
            <p:ph type="ftr" sz="quarter" idx="4"/>
          </p:nvPr>
        </p:nvSpPr>
        <p:spPr>
          <a:xfrm>
            <a:off x="0" y="13027820"/>
            <a:ext cx="10566400" cy="68818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13811957" y="13027820"/>
            <a:ext cx="10566400" cy="688181"/>
          </a:xfrm>
          <a:prstGeom prst="rect">
            <a:avLst/>
          </a:prstGeom>
        </p:spPr>
        <p:txBody>
          <a:bodyPr vert="horz" lIns="91440" tIns="45720" rIns="91440" bIns="45720" rtlCol="0" anchor="b"/>
          <a:lstStyle>
            <a:lvl1pPr algn="r">
              <a:defRPr sz="1200"/>
            </a:lvl1pPr>
          </a:lstStyle>
          <a:p>
            <a:fld id="{21B2AA4F-B828-4D7C-AFD3-893933DAFCB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797E88-1FCC-423B-B615-EDD9E5DD31B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797E88-1FCC-423B-B615-EDD9E5DD31B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797E88-1FCC-423B-B615-EDD9E5DD31B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797E88-1FCC-423B-B615-EDD9E5DD31B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797E88-1FCC-423B-B615-EDD9E5DD31B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PhAnim="0" userDrawn="1">
  <p:cSld name="Титульный слайд">
    <p:spTree>
      <p:nvGrpSpPr>
        <p:cNvPr id="1" name=""/>
        <p:cNvGrpSpPr/>
        <p:nvPr/>
      </p:nvGrpSpPr>
      <p:grpSpPr bwMode="auto">
        <a:xfrm>
          <a:off x="0" y="0"/>
          <a:ext cx="0" cy="0"/>
          <a:chOff x="0" y="0"/>
          <a:chExt cx="0" cy="0"/>
        </a:xfrm>
      </p:grpSpPr>
      <p:sp>
        <p:nvSpPr>
          <p:cNvPr id="2" name="Заголовок 1"/>
          <p:cNvSpPr>
            <a:spLocks noGrp="1"/>
          </p:cNvSpPr>
          <p:nvPr>
            <p:ph type="ctrTitle"/>
          </p:nvPr>
        </p:nvSpPr>
        <p:spPr bwMode="auto">
          <a:xfrm>
            <a:off x="3048000" y="2244726"/>
            <a:ext cx="18288000" cy="4775200"/>
          </a:xfrm>
        </p:spPr>
        <p:txBody>
          <a:bodyPr anchor="b"/>
          <a:lstStyle>
            <a:lvl1pPr algn="ctr">
              <a:defRPr sz="12000"/>
            </a:lvl1pPr>
          </a:lstStyle>
          <a:p>
            <a:pPr>
              <a:defRPr/>
            </a:pPr>
            <a:r>
              <a:rPr lang="ru-RU"/>
              <a:t>Образец заголовка</a:t>
            </a:r>
            <a:endParaRPr lang="ru-RU"/>
          </a:p>
        </p:txBody>
      </p:sp>
      <p:sp>
        <p:nvSpPr>
          <p:cNvPr id="3" name="Подзаголовок 2"/>
          <p:cNvSpPr>
            <a:spLocks noGrp="1"/>
          </p:cNvSpPr>
          <p:nvPr>
            <p:ph type="subTitle" idx="1"/>
          </p:nvPr>
        </p:nvSpPr>
        <p:spPr bwMode="auto">
          <a:xfrm>
            <a:off x="3048000" y="7204076"/>
            <a:ext cx="18288000" cy="3311524"/>
          </a:xfrm>
        </p:spPr>
        <p:txBody>
          <a:bodyPr/>
          <a:lstStyle>
            <a:lvl1pPr marL="0" indent="0" algn="ctr">
              <a:buNone/>
              <a:defRPr sz="4800"/>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pPr>
              <a:defRPr/>
            </a:pPr>
            <a:r>
              <a:rPr lang="ru-RU"/>
              <a:t>Образец подзаголовка</a:t>
            </a:r>
            <a:endParaRPr lang="ru-RU"/>
          </a:p>
        </p:txBody>
      </p:sp>
      <p:sp>
        <p:nvSpPr>
          <p:cNvPr id="4" name="Дата 3"/>
          <p:cNvSpPr>
            <a:spLocks noGrp="1"/>
          </p:cNvSpPr>
          <p:nvPr>
            <p:ph type="dt" sz="half" idx="10"/>
          </p:nvPr>
        </p:nvSpPr>
        <p:spPr bwMode="auto"/>
        <p:txBody>
          <a:bodyPr/>
          <a:lstStyle/>
          <a:p>
            <a:pPr>
              <a:defRPr/>
            </a:pPr>
            <a:endParaRPr lang="ru-RU">
              <a:solidFill>
                <a:prstClr val="black">
                  <a:tint val="75000"/>
                </a:prstClr>
              </a:solidFill>
            </a:endParaRPr>
          </a:p>
        </p:txBody>
      </p:sp>
      <p:sp>
        <p:nvSpPr>
          <p:cNvPr id="5" name="Нижний колонтитул 4"/>
          <p:cNvSpPr>
            <a:spLocks noGrp="1"/>
          </p:cNvSpPr>
          <p:nvPr>
            <p:ph type="ftr" sz="quarter" idx="11"/>
          </p:nvPr>
        </p:nvSpPr>
        <p:spPr bwMode="auto"/>
        <p:txBody>
          <a:body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bwMode="auto"/>
        <p:txBody>
          <a:bodyPr/>
          <a:lstStyle/>
          <a:p>
            <a:pPr>
              <a:defRPr/>
            </a:pPr>
            <a:fld id="{6393BCA4-4374-4A85-ADB0-6BBECDEA23FF}" type="slidenum">
              <a:rPr lang="ru-RU">
                <a:solidFill>
                  <a:prstClr val="black">
                    <a:tint val="75000"/>
                  </a:prstClr>
                </a:solidFill>
              </a:rPr>
            </a:fld>
            <a:endParaRPr lang="ru-RU">
              <a:solidFill>
                <a:prstClr val="black">
                  <a:tint val="75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PhAnim="0" userDrawn="1">
  <p:cSld name="Заголовок и вертикальный текст">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p:txBody>
          <a:bodyPr/>
          <a:lstStyle/>
          <a:p>
            <a:pPr>
              <a:defRPr/>
            </a:pPr>
            <a:r>
              <a:rPr lang="ru-RU"/>
              <a:t>Образец заголовка</a:t>
            </a:r>
            <a:endParaRPr lang="ru-RU"/>
          </a:p>
        </p:txBody>
      </p:sp>
      <p:sp>
        <p:nvSpPr>
          <p:cNvPr id="3" name="Вертикальный текст 2"/>
          <p:cNvSpPr>
            <a:spLocks noGrp="1"/>
          </p:cNvSpPr>
          <p:nvPr>
            <p:ph type="body" orient="vert" idx="1"/>
          </p:nvPr>
        </p:nvSpPr>
        <p:spPr bwMode="auto"/>
        <p:txBody>
          <a:bodyPr vert="eaVert"/>
          <a:lstStyle/>
          <a:p>
            <a:pPr lvl="0">
              <a:defRPr/>
            </a:pPr>
            <a:r>
              <a:rPr lang="ru-RU"/>
              <a:t>Образец текста</a:t>
            </a:r>
            <a:endParaRPr lang="ru-RU"/>
          </a:p>
          <a:p>
            <a:pPr lvl="1">
              <a:defRPr/>
            </a:pPr>
            <a:r>
              <a:rPr lang="ru-RU"/>
              <a:t>Второй уровень</a:t>
            </a:r>
            <a:endParaRPr lang="ru-RU"/>
          </a:p>
          <a:p>
            <a:pPr lvl="2">
              <a:defRPr/>
            </a:pPr>
            <a:r>
              <a:rPr lang="ru-RU"/>
              <a:t>Третий уровень</a:t>
            </a:r>
            <a:endParaRPr lang="ru-RU"/>
          </a:p>
          <a:p>
            <a:pPr lvl="3">
              <a:defRPr/>
            </a:pPr>
            <a:r>
              <a:rPr lang="ru-RU"/>
              <a:t>Четвертый уровень</a:t>
            </a:r>
            <a:endParaRPr lang="ru-RU"/>
          </a:p>
          <a:p>
            <a:pPr lvl="4">
              <a:defRPr/>
            </a:pPr>
            <a:r>
              <a:rPr lang="ru-RU"/>
              <a:t>Пятый уровень</a:t>
            </a:r>
            <a:endParaRPr lang="ru-RU"/>
          </a:p>
        </p:txBody>
      </p:sp>
      <p:sp>
        <p:nvSpPr>
          <p:cNvPr id="4" name="Дата 3"/>
          <p:cNvSpPr>
            <a:spLocks noGrp="1"/>
          </p:cNvSpPr>
          <p:nvPr>
            <p:ph type="dt" sz="half" idx="10"/>
          </p:nvPr>
        </p:nvSpPr>
        <p:spPr bwMode="auto"/>
        <p:txBody>
          <a:bodyPr/>
          <a:lstStyle/>
          <a:p>
            <a:pPr>
              <a:defRPr/>
            </a:pPr>
            <a:endParaRPr lang="ru-RU">
              <a:solidFill>
                <a:prstClr val="black">
                  <a:tint val="75000"/>
                </a:prstClr>
              </a:solidFill>
            </a:endParaRPr>
          </a:p>
        </p:txBody>
      </p:sp>
      <p:sp>
        <p:nvSpPr>
          <p:cNvPr id="5" name="Нижний колонтитул 4"/>
          <p:cNvSpPr>
            <a:spLocks noGrp="1"/>
          </p:cNvSpPr>
          <p:nvPr>
            <p:ph type="ftr" sz="quarter" idx="11"/>
          </p:nvPr>
        </p:nvSpPr>
        <p:spPr bwMode="auto"/>
        <p:txBody>
          <a:body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bwMode="auto"/>
        <p:txBody>
          <a:bodyPr/>
          <a:lstStyle/>
          <a:p>
            <a:pPr>
              <a:defRPr/>
            </a:pPr>
            <a:fld id="{6393BCA4-4374-4A85-ADB0-6BBECDEA23FF}" type="slidenum">
              <a:rPr lang="ru-RU">
                <a:solidFill>
                  <a:prstClr val="black">
                    <a:tint val="75000"/>
                  </a:prstClr>
                </a:solidFill>
              </a:rPr>
            </a:fld>
            <a:endParaRPr lang="ru-RU">
              <a:solidFill>
                <a:prstClr val="black">
                  <a:tint val="75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PhAnim="0" userDrawn="1">
  <p:cSld name="Вертикальный заголовок и текст">
    <p:spTree>
      <p:nvGrpSpPr>
        <p:cNvPr id="1" name=""/>
        <p:cNvGrpSpPr/>
        <p:nvPr/>
      </p:nvGrpSpPr>
      <p:grpSpPr bwMode="auto">
        <a:xfrm>
          <a:off x="0" y="0"/>
          <a:ext cx="0" cy="0"/>
          <a:chOff x="0" y="0"/>
          <a:chExt cx="0" cy="0"/>
        </a:xfrm>
      </p:grpSpPr>
      <p:sp>
        <p:nvSpPr>
          <p:cNvPr id="2" name="Вертикальный заголовок 1"/>
          <p:cNvSpPr>
            <a:spLocks noGrp="1"/>
          </p:cNvSpPr>
          <p:nvPr>
            <p:ph type="title" orient="vert"/>
          </p:nvPr>
        </p:nvSpPr>
        <p:spPr bwMode="auto">
          <a:xfrm>
            <a:off x="17449800" y="730250"/>
            <a:ext cx="5257800" cy="11623676"/>
          </a:xfrm>
        </p:spPr>
        <p:txBody>
          <a:bodyPr vert="eaVert"/>
          <a:lstStyle/>
          <a:p>
            <a:pPr>
              <a:defRPr/>
            </a:pPr>
            <a:r>
              <a:rPr lang="ru-RU"/>
              <a:t>Образец заголовка</a:t>
            </a:r>
            <a:endParaRPr lang="ru-RU"/>
          </a:p>
        </p:txBody>
      </p:sp>
      <p:sp>
        <p:nvSpPr>
          <p:cNvPr id="3" name="Вертикальный текст 2"/>
          <p:cNvSpPr>
            <a:spLocks noGrp="1"/>
          </p:cNvSpPr>
          <p:nvPr>
            <p:ph type="body" orient="vert" idx="1"/>
          </p:nvPr>
        </p:nvSpPr>
        <p:spPr bwMode="auto">
          <a:xfrm>
            <a:off x="1676400" y="730250"/>
            <a:ext cx="15468600" cy="11623676"/>
          </a:xfrm>
        </p:spPr>
        <p:txBody>
          <a:bodyPr vert="eaVert"/>
          <a:lstStyle/>
          <a:p>
            <a:pPr lvl="0">
              <a:defRPr/>
            </a:pPr>
            <a:r>
              <a:rPr lang="ru-RU"/>
              <a:t>Образец текста</a:t>
            </a:r>
            <a:endParaRPr lang="ru-RU"/>
          </a:p>
          <a:p>
            <a:pPr lvl="1">
              <a:defRPr/>
            </a:pPr>
            <a:r>
              <a:rPr lang="ru-RU"/>
              <a:t>Второй уровень</a:t>
            </a:r>
            <a:endParaRPr lang="ru-RU"/>
          </a:p>
          <a:p>
            <a:pPr lvl="2">
              <a:defRPr/>
            </a:pPr>
            <a:r>
              <a:rPr lang="ru-RU"/>
              <a:t>Третий уровень</a:t>
            </a:r>
            <a:endParaRPr lang="ru-RU"/>
          </a:p>
          <a:p>
            <a:pPr lvl="3">
              <a:defRPr/>
            </a:pPr>
            <a:r>
              <a:rPr lang="ru-RU"/>
              <a:t>Четвертый уровень</a:t>
            </a:r>
            <a:endParaRPr lang="ru-RU"/>
          </a:p>
          <a:p>
            <a:pPr lvl="4">
              <a:defRPr/>
            </a:pPr>
            <a:r>
              <a:rPr lang="ru-RU"/>
              <a:t>Пятый уровень</a:t>
            </a:r>
            <a:endParaRPr lang="ru-RU"/>
          </a:p>
        </p:txBody>
      </p:sp>
      <p:sp>
        <p:nvSpPr>
          <p:cNvPr id="4" name="Дата 3"/>
          <p:cNvSpPr>
            <a:spLocks noGrp="1"/>
          </p:cNvSpPr>
          <p:nvPr>
            <p:ph type="dt" sz="half" idx="10"/>
          </p:nvPr>
        </p:nvSpPr>
        <p:spPr bwMode="auto"/>
        <p:txBody>
          <a:bodyPr/>
          <a:lstStyle/>
          <a:p>
            <a:pPr>
              <a:defRPr/>
            </a:pPr>
            <a:endParaRPr lang="ru-RU">
              <a:solidFill>
                <a:prstClr val="black">
                  <a:tint val="75000"/>
                </a:prstClr>
              </a:solidFill>
            </a:endParaRPr>
          </a:p>
        </p:txBody>
      </p:sp>
      <p:sp>
        <p:nvSpPr>
          <p:cNvPr id="5" name="Нижний колонтитул 4"/>
          <p:cNvSpPr>
            <a:spLocks noGrp="1"/>
          </p:cNvSpPr>
          <p:nvPr>
            <p:ph type="ftr" sz="quarter" idx="11"/>
          </p:nvPr>
        </p:nvSpPr>
        <p:spPr bwMode="auto"/>
        <p:txBody>
          <a:body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bwMode="auto"/>
        <p:txBody>
          <a:bodyPr/>
          <a:lstStyle/>
          <a:p>
            <a:pPr>
              <a:defRPr/>
            </a:pPr>
            <a:fld id="{6393BCA4-4374-4A85-ADB0-6BBECDEA23FF}" type="slidenum">
              <a:rPr lang="ru-RU">
                <a:solidFill>
                  <a:prstClr val="black">
                    <a:tint val="75000"/>
                  </a:prstClr>
                </a:solidFill>
              </a:rPr>
            </a:fld>
            <a:endParaRPr lang="ru-RU">
              <a:solidFill>
                <a:prstClr val="black">
                  <a:tint val="75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showMasterPhAnim="0" showMasterSp="0" userDrawn="1">
  <p:cSld name="Заголовок и слайд">
    <p:spTree>
      <p:nvGrpSpPr>
        <p:cNvPr id="1" name=""/>
        <p:cNvGrpSpPr/>
        <p:nvPr/>
      </p:nvGrpSpPr>
      <p:grpSpPr bwMode="auto">
        <a:xfrm>
          <a:off x="0" y="0"/>
          <a:ext cx="0" cy="0"/>
          <a:chOff x="0" y="0"/>
          <a:chExt cx="0" cy="0"/>
        </a:xfrm>
      </p:grpSpPr>
      <p:sp>
        <p:nvSpPr>
          <p:cNvPr id="20" name="Текст заголовка"/>
          <p:cNvSpPr txBox="1">
            <a:spLocks noGrp="1"/>
          </p:cNvSpPr>
          <p:nvPr>
            <p:ph type="title" hasCustomPrompt="1"/>
          </p:nvPr>
        </p:nvSpPr>
        <p:spPr bwMode="auto">
          <a:xfrm>
            <a:off x="2759310" y="712413"/>
            <a:ext cx="20828001" cy="1007738"/>
          </a:xfrm>
          <a:prstGeom prst="rect">
            <a:avLst/>
          </a:prstGeom>
        </p:spPr>
        <p:txBody>
          <a:bodyPr/>
          <a:lstStyle>
            <a:lvl1pPr algn="l">
              <a:defRPr sz="5500" cap="all">
                <a:solidFill>
                  <a:srgbClr val="3F3D3C"/>
                </a:solidFill>
                <a:latin typeface="+mn-lt"/>
                <a:ea typeface="+mn-ea"/>
                <a:cs typeface="+mn-cs"/>
              </a:defRPr>
            </a:lvl1pPr>
          </a:lstStyle>
          <a:p>
            <a:pPr>
              <a:defRPr/>
            </a:pPr>
            <a:r>
              <a:t>Текст заголовка</a:t>
            </a:r>
          </a:p>
        </p:txBody>
      </p:sp>
      <p:sp>
        <p:nvSpPr>
          <p:cNvPr id="21" name="Линия"/>
          <p:cNvSpPr/>
          <p:nvPr/>
        </p:nvSpPr>
        <p:spPr bwMode="auto">
          <a:xfrm>
            <a:off x="437279" y="2368910"/>
            <a:ext cx="23509440" cy="1"/>
          </a:xfrm>
          <a:prstGeom prst="line">
            <a:avLst/>
          </a:prstGeom>
          <a:ln w="38100">
            <a:solidFill>
              <a:srgbClr val="D5D5D5"/>
            </a:solidFill>
            <a:miter lim="400000"/>
          </a:ln>
        </p:spPr>
        <p:txBody>
          <a:bodyPr lIns="0" tIns="0" rIns="0" bIns="0" anchor="ctr"/>
          <a:lstStyle/>
          <a:p>
            <a:pPr>
              <a:defRPr sz="3200" b="0">
                <a:solidFill>
                  <a:srgbClr val="FFFFFF"/>
                </a:solidFill>
                <a:latin typeface="+mj-lt"/>
                <a:ea typeface="+mj-ea"/>
                <a:cs typeface="+mj-cs"/>
              </a:defRPr>
            </a:pPr>
          </a:p>
        </p:txBody>
      </p:sp>
      <p:sp>
        <p:nvSpPr>
          <p:cNvPr id="22" name="Номер слайда"/>
          <p:cNvSpPr txBox="1">
            <a:spLocks noGrp="1"/>
          </p:cNvSpPr>
          <p:nvPr>
            <p:ph type="sldNum" sz="quarter" idx="2"/>
          </p:nvPr>
        </p:nvSpPr>
        <p:spPr bwMode="auto">
          <a:xfrm>
            <a:off x="23715564" y="13093155"/>
            <a:ext cx="482806" cy="482600"/>
          </a:xfrm>
          <a:prstGeom prst="rect">
            <a:avLst/>
          </a:prstGeom>
        </p:spPr>
        <p:txBody>
          <a:bodyPr/>
          <a:lstStyle>
            <a:lvl1pPr>
              <a:defRPr sz="2500">
                <a:solidFill>
                  <a:srgbClr val="D6D5D5"/>
                </a:solidFill>
                <a:latin typeface="SF UI Text Semibold"/>
                <a:ea typeface="SF UI Text Semibold"/>
                <a:cs typeface="SF UI Text Semibold"/>
              </a:defRPr>
            </a:lvl1pPr>
          </a:lstStyle>
          <a:p>
            <a:pPr>
              <a:defRPr/>
            </a:pPr>
            <a:fld id="{86CB4B4D-7CA3-9044-876B-883B54F8677D}" type="slidenum">
              <a:rPr/>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PhAnim="0" userDrawn="1">
  <p:cSld name="Заголовок и объект">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p:txBody>
          <a:bodyPr/>
          <a:lstStyle/>
          <a:p>
            <a:pPr>
              <a:defRPr/>
            </a:pPr>
            <a:r>
              <a:rPr lang="ru-RU"/>
              <a:t>Образец заголовка</a:t>
            </a:r>
            <a:endParaRPr lang="ru-RU"/>
          </a:p>
        </p:txBody>
      </p:sp>
      <p:sp>
        <p:nvSpPr>
          <p:cNvPr id="3" name="Объект 2"/>
          <p:cNvSpPr>
            <a:spLocks noGrp="1"/>
          </p:cNvSpPr>
          <p:nvPr>
            <p:ph idx="1"/>
          </p:nvPr>
        </p:nvSpPr>
        <p:spPr bwMode="auto"/>
        <p:txBody>
          <a:bodyPr/>
          <a:lstStyle/>
          <a:p>
            <a:pPr lvl="0">
              <a:defRPr/>
            </a:pPr>
            <a:r>
              <a:rPr lang="ru-RU"/>
              <a:t>Образец текста</a:t>
            </a:r>
            <a:endParaRPr lang="ru-RU"/>
          </a:p>
          <a:p>
            <a:pPr lvl="1">
              <a:defRPr/>
            </a:pPr>
            <a:r>
              <a:rPr lang="ru-RU"/>
              <a:t>Второй уровень</a:t>
            </a:r>
            <a:endParaRPr lang="ru-RU"/>
          </a:p>
          <a:p>
            <a:pPr lvl="2">
              <a:defRPr/>
            </a:pPr>
            <a:r>
              <a:rPr lang="ru-RU"/>
              <a:t>Третий уровень</a:t>
            </a:r>
            <a:endParaRPr lang="ru-RU"/>
          </a:p>
          <a:p>
            <a:pPr lvl="3">
              <a:defRPr/>
            </a:pPr>
            <a:r>
              <a:rPr lang="ru-RU"/>
              <a:t>Четвертый уровень</a:t>
            </a:r>
            <a:endParaRPr lang="ru-RU"/>
          </a:p>
          <a:p>
            <a:pPr lvl="4">
              <a:defRPr/>
            </a:pPr>
            <a:r>
              <a:rPr lang="ru-RU"/>
              <a:t>Пятый уровень</a:t>
            </a:r>
            <a:endParaRPr lang="ru-RU"/>
          </a:p>
        </p:txBody>
      </p:sp>
      <p:sp>
        <p:nvSpPr>
          <p:cNvPr id="4" name="Дата 3"/>
          <p:cNvSpPr>
            <a:spLocks noGrp="1"/>
          </p:cNvSpPr>
          <p:nvPr>
            <p:ph type="dt" sz="half" idx="10"/>
          </p:nvPr>
        </p:nvSpPr>
        <p:spPr bwMode="auto"/>
        <p:txBody>
          <a:bodyPr/>
          <a:lstStyle/>
          <a:p>
            <a:pPr>
              <a:defRPr/>
            </a:pPr>
            <a:endParaRPr lang="ru-RU">
              <a:solidFill>
                <a:prstClr val="black">
                  <a:tint val="75000"/>
                </a:prstClr>
              </a:solidFill>
            </a:endParaRPr>
          </a:p>
        </p:txBody>
      </p:sp>
      <p:sp>
        <p:nvSpPr>
          <p:cNvPr id="5" name="Нижний колонтитул 4"/>
          <p:cNvSpPr>
            <a:spLocks noGrp="1"/>
          </p:cNvSpPr>
          <p:nvPr>
            <p:ph type="ftr" sz="quarter" idx="11"/>
          </p:nvPr>
        </p:nvSpPr>
        <p:spPr bwMode="auto"/>
        <p:txBody>
          <a:body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bwMode="auto"/>
        <p:txBody>
          <a:bodyPr/>
          <a:lstStyle/>
          <a:p>
            <a:pPr>
              <a:defRPr/>
            </a:pPr>
            <a:fld id="{6393BCA4-4374-4A85-ADB0-6BBECDEA23FF}" type="slidenum">
              <a:rPr lang="ru-RU">
                <a:solidFill>
                  <a:prstClr val="black">
                    <a:tint val="75000"/>
                  </a:prstClr>
                </a:solidFill>
              </a:rPr>
            </a:fld>
            <a:endParaRPr lang="ru-RU">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PhAnim="0" userDrawn="1">
  <p:cSld name="Заголовок раздела">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a:xfrm>
            <a:off x="1663700" y="3419477"/>
            <a:ext cx="21031200" cy="5705474"/>
          </a:xfrm>
        </p:spPr>
        <p:txBody>
          <a:bodyPr anchor="b"/>
          <a:lstStyle>
            <a:lvl1pPr>
              <a:defRPr sz="12000"/>
            </a:lvl1pPr>
          </a:lstStyle>
          <a:p>
            <a:pPr>
              <a:defRPr/>
            </a:pPr>
            <a:r>
              <a:rPr lang="ru-RU"/>
              <a:t>Образец заголовка</a:t>
            </a:r>
            <a:endParaRPr lang="ru-RU"/>
          </a:p>
        </p:txBody>
      </p:sp>
      <p:sp>
        <p:nvSpPr>
          <p:cNvPr id="3" name="Текст 2"/>
          <p:cNvSpPr>
            <a:spLocks noGrp="1"/>
          </p:cNvSpPr>
          <p:nvPr>
            <p:ph type="body" idx="1"/>
          </p:nvPr>
        </p:nvSpPr>
        <p:spPr bwMode="auto">
          <a:xfrm>
            <a:off x="1663700" y="9178927"/>
            <a:ext cx="21031200" cy="3000374"/>
          </a:xfrm>
        </p:spPr>
        <p:txBody>
          <a:bodyPr/>
          <a:lstStyle>
            <a:lvl1pPr marL="0" indent="0">
              <a:buNone/>
              <a:defRPr sz="4800">
                <a:solidFill>
                  <a:schemeClr val="tx1">
                    <a:tint val="75000"/>
                  </a:schemeClr>
                </a:solidFill>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defRPr/>
            </a:pPr>
            <a:r>
              <a:rPr lang="ru-RU"/>
              <a:t>Образец текста</a:t>
            </a:r>
            <a:endParaRPr lang="ru-RU"/>
          </a:p>
        </p:txBody>
      </p:sp>
      <p:sp>
        <p:nvSpPr>
          <p:cNvPr id="4" name="Дата 3"/>
          <p:cNvSpPr>
            <a:spLocks noGrp="1"/>
          </p:cNvSpPr>
          <p:nvPr>
            <p:ph type="dt" sz="half" idx="10"/>
          </p:nvPr>
        </p:nvSpPr>
        <p:spPr bwMode="auto"/>
        <p:txBody>
          <a:bodyPr/>
          <a:lstStyle/>
          <a:p>
            <a:pPr>
              <a:defRPr/>
            </a:pPr>
            <a:endParaRPr lang="ru-RU">
              <a:solidFill>
                <a:prstClr val="black">
                  <a:tint val="75000"/>
                </a:prstClr>
              </a:solidFill>
            </a:endParaRPr>
          </a:p>
        </p:txBody>
      </p:sp>
      <p:sp>
        <p:nvSpPr>
          <p:cNvPr id="5" name="Нижний колонтитул 4"/>
          <p:cNvSpPr>
            <a:spLocks noGrp="1"/>
          </p:cNvSpPr>
          <p:nvPr>
            <p:ph type="ftr" sz="quarter" idx="11"/>
          </p:nvPr>
        </p:nvSpPr>
        <p:spPr bwMode="auto"/>
        <p:txBody>
          <a:body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bwMode="auto"/>
        <p:txBody>
          <a:bodyPr/>
          <a:lstStyle/>
          <a:p>
            <a:pPr>
              <a:defRPr/>
            </a:pPr>
            <a:fld id="{6393BCA4-4374-4A85-ADB0-6BBECDEA23FF}" type="slidenum">
              <a:rPr lang="ru-RU">
                <a:solidFill>
                  <a:prstClr val="black">
                    <a:tint val="75000"/>
                  </a:prstClr>
                </a:solidFill>
              </a:rPr>
            </a:fld>
            <a:endParaRPr lang="ru-RU">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PhAnim="0" userDrawn="1">
  <p:cSld name="Два объекта">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p:txBody>
          <a:bodyPr/>
          <a:lstStyle/>
          <a:p>
            <a:pPr>
              <a:defRPr/>
            </a:pPr>
            <a:r>
              <a:rPr lang="ru-RU"/>
              <a:t>Образец заголовка</a:t>
            </a:r>
            <a:endParaRPr lang="ru-RU"/>
          </a:p>
        </p:txBody>
      </p:sp>
      <p:sp>
        <p:nvSpPr>
          <p:cNvPr id="3" name="Объект 2"/>
          <p:cNvSpPr>
            <a:spLocks noGrp="1"/>
          </p:cNvSpPr>
          <p:nvPr>
            <p:ph sz="half" idx="1"/>
          </p:nvPr>
        </p:nvSpPr>
        <p:spPr bwMode="auto">
          <a:xfrm>
            <a:off x="1676400" y="3651250"/>
            <a:ext cx="10363200" cy="8702676"/>
          </a:xfrm>
        </p:spPr>
        <p:txBody>
          <a:bodyPr/>
          <a:lstStyle/>
          <a:p>
            <a:pPr lvl="0">
              <a:defRPr/>
            </a:pPr>
            <a:r>
              <a:rPr lang="ru-RU"/>
              <a:t>Образец текста</a:t>
            </a:r>
            <a:endParaRPr lang="ru-RU"/>
          </a:p>
          <a:p>
            <a:pPr lvl="1">
              <a:defRPr/>
            </a:pPr>
            <a:r>
              <a:rPr lang="ru-RU"/>
              <a:t>Второй уровень</a:t>
            </a:r>
            <a:endParaRPr lang="ru-RU"/>
          </a:p>
          <a:p>
            <a:pPr lvl="2">
              <a:defRPr/>
            </a:pPr>
            <a:r>
              <a:rPr lang="ru-RU"/>
              <a:t>Третий уровень</a:t>
            </a:r>
            <a:endParaRPr lang="ru-RU"/>
          </a:p>
          <a:p>
            <a:pPr lvl="3">
              <a:defRPr/>
            </a:pPr>
            <a:r>
              <a:rPr lang="ru-RU"/>
              <a:t>Четвертый уровень</a:t>
            </a:r>
            <a:endParaRPr lang="ru-RU"/>
          </a:p>
          <a:p>
            <a:pPr lvl="4">
              <a:defRPr/>
            </a:pPr>
            <a:r>
              <a:rPr lang="ru-RU"/>
              <a:t>Пятый уровень</a:t>
            </a:r>
            <a:endParaRPr lang="ru-RU"/>
          </a:p>
        </p:txBody>
      </p:sp>
      <p:sp>
        <p:nvSpPr>
          <p:cNvPr id="4" name="Объект 3"/>
          <p:cNvSpPr>
            <a:spLocks noGrp="1"/>
          </p:cNvSpPr>
          <p:nvPr>
            <p:ph sz="half" idx="2"/>
          </p:nvPr>
        </p:nvSpPr>
        <p:spPr bwMode="auto">
          <a:xfrm>
            <a:off x="12344400" y="3651250"/>
            <a:ext cx="10363200" cy="8702676"/>
          </a:xfrm>
        </p:spPr>
        <p:txBody>
          <a:bodyPr/>
          <a:lstStyle/>
          <a:p>
            <a:pPr lvl="0">
              <a:defRPr/>
            </a:pPr>
            <a:r>
              <a:rPr lang="ru-RU"/>
              <a:t>Образец текста</a:t>
            </a:r>
            <a:endParaRPr lang="ru-RU"/>
          </a:p>
          <a:p>
            <a:pPr lvl="1">
              <a:defRPr/>
            </a:pPr>
            <a:r>
              <a:rPr lang="ru-RU"/>
              <a:t>Второй уровень</a:t>
            </a:r>
            <a:endParaRPr lang="ru-RU"/>
          </a:p>
          <a:p>
            <a:pPr lvl="2">
              <a:defRPr/>
            </a:pPr>
            <a:r>
              <a:rPr lang="ru-RU"/>
              <a:t>Третий уровень</a:t>
            </a:r>
            <a:endParaRPr lang="ru-RU"/>
          </a:p>
          <a:p>
            <a:pPr lvl="3">
              <a:defRPr/>
            </a:pPr>
            <a:r>
              <a:rPr lang="ru-RU"/>
              <a:t>Четвертый уровень</a:t>
            </a:r>
            <a:endParaRPr lang="ru-RU"/>
          </a:p>
          <a:p>
            <a:pPr lvl="4">
              <a:defRPr/>
            </a:pPr>
            <a:r>
              <a:rPr lang="ru-RU"/>
              <a:t>Пятый уровень</a:t>
            </a:r>
            <a:endParaRPr lang="ru-RU"/>
          </a:p>
        </p:txBody>
      </p:sp>
      <p:sp>
        <p:nvSpPr>
          <p:cNvPr id="5" name="Дата 4"/>
          <p:cNvSpPr>
            <a:spLocks noGrp="1"/>
          </p:cNvSpPr>
          <p:nvPr>
            <p:ph type="dt" sz="half" idx="10"/>
          </p:nvPr>
        </p:nvSpPr>
        <p:spPr bwMode="auto"/>
        <p:txBody>
          <a:bodyPr/>
          <a:lstStyle/>
          <a:p>
            <a:pPr>
              <a:defRPr/>
            </a:pPr>
            <a:endParaRPr lang="ru-RU">
              <a:solidFill>
                <a:prstClr val="black">
                  <a:tint val="75000"/>
                </a:prstClr>
              </a:solidFill>
            </a:endParaRPr>
          </a:p>
        </p:txBody>
      </p:sp>
      <p:sp>
        <p:nvSpPr>
          <p:cNvPr id="6" name="Нижний колонтитул 5"/>
          <p:cNvSpPr>
            <a:spLocks noGrp="1"/>
          </p:cNvSpPr>
          <p:nvPr>
            <p:ph type="ftr" sz="quarter" idx="11"/>
          </p:nvPr>
        </p:nvSpPr>
        <p:spPr bwMode="auto"/>
        <p:txBody>
          <a:bodyPr/>
          <a:lstStyle/>
          <a:p>
            <a:pPr>
              <a:defRPr/>
            </a:pPr>
            <a:endParaRPr lang="ru-RU">
              <a:solidFill>
                <a:prstClr val="black">
                  <a:tint val="75000"/>
                </a:prstClr>
              </a:solidFill>
            </a:endParaRPr>
          </a:p>
        </p:txBody>
      </p:sp>
      <p:sp>
        <p:nvSpPr>
          <p:cNvPr id="7" name="Номер слайда 6"/>
          <p:cNvSpPr>
            <a:spLocks noGrp="1"/>
          </p:cNvSpPr>
          <p:nvPr>
            <p:ph type="sldNum" sz="quarter" idx="12"/>
          </p:nvPr>
        </p:nvSpPr>
        <p:spPr bwMode="auto"/>
        <p:txBody>
          <a:bodyPr/>
          <a:lstStyle/>
          <a:p>
            <a:pPr>
              <a:defRPr/>
            </a:pPr>
            <a:fld id="{6393BCA4-4374-4A85-ADB0-6BBECDEA23FF}" type="slidenum">
              <a:rPr lang="ru-RU">
                <a:solidFill>
                  <a:prstClr val="black">
                    <a:tint val="75000"/>
                  </a:prstClr>
                </a:solidFill>
              </a:rPr>
            </a:fld>
            <a:endParaRPr lang="ru-RU">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PhAnim="0" userDrawn="1">
  <p:cSld name="Сравнение">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a:xfrm>
            <a:off x="1679576" y="730251"/>
            <a:ext cx="21031200" cy="2651126"/>
          </a:xfrm>
        </p:spPr>
        <p:txBody>
          <a:bodyPr/>
          <a:lstStyle/>
          <a:p>
            <a:pPr>
              <a:defRPr/>
            </a:pPr>
            <a:r>
              <a:rPr lang="ru-RU"/>
              <a:t>Образец заголовка</a:t>
            </a:r>
            <a:endParaRPr lang="ru-RU"/>
          </a:p>
        </p:txBody>
      </p:sp>
      <p:sp>
        <p:nvSpPr>
          <p:cNvPr id="3" name="Текст 2"/>
          <p:cNvSpPr>
            <a:spLocks noGrp="1"/>
          </p:cNvSpPr>
          <p:nvPr>
            <p:ph type="body" idx="1"/>
          </p:nvPr>
        </p:nvSpPr>
        <p:spPr bwMode="auto">
          <a:xfrm>
            <a:off x="1679577" y="3362326"/>
            <a:ext cx="10315574" cy="1647824"/>
          </a:xfrm>
        </p:spPr>
        <p:txBody>
          <a:bodyPr anchor="b"/>
          <a:lstStyle>
            <a:lvl1pPr marL="0" indent="0">
              <a:buNone/>
              <a:defRPr sz="4800" b="1"/>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defRPr/>
            </a:pPr>
            <a:r>
              <a:rPr lang="ru-RU"/>
              <a:t>Образец текста</a:t>
            </a:r>
            <a:endParaRPr lang="ru-RU"/>
          </a:p>
        </p:txBody>
      </p:sp>
      <p:sp>
        <p:nvSpPr>
          <p:cNvPr id="4" name="Объект 3"/>
          <p:cNvSpPr>
            <a:spLocks noGrp="1"/>
          </p:cNvSpPr>
          <p:nvPr>
            <p:ph sz="half" idx="2"/>
          </p:nvPr>
        </p:nvSpPr>
        <p:spPr bwMode="auto">
          <a:xfrm>
            <a:off x="1679577" y="5010149"/>
            <a:ext cx="10315574" cy="7369176"/>
          </a:xfrm>
        </p:spPr>
        <p:txBody>
          <a:bodyPr/>
          <a:lstStyle/>
          <a:p>
            <a:pPr lvl="0">
              <a:defRPr/>
            </a:pPr>
            <a:r>
              <a:rPr lang="ru-RU"/>
              <a:t>Образец текста</a:t>
            </a:r>
            <a:endParaRPr lang="ru-RU"/>
          </a:p>
          <a:p>
            <a:pPr lvl="1">
              <a:defRPr/>
            </a:pPr>
            <a:r>
              <a:rPr lang="ru-RU"/>
              <a:t>Второй уровень</a:t>
            </a:r>
            <a:endParaRPr lang="ru-RU"/>
          </a:p>
          <a:p>
            <a:pPr lvl="2">
              <a:defRPr/>
            </a:pPr>
            <a:r>
              <a:rPr lang="ru-RU"/>
              <a:t>Третий уровень</a:t>
            </a:r>
            <a:endParaRPr lang="ru-RU"/>
          </a:p>
          <a:p>
            <a:pPr lvl="3">
              <a:defRPr/>
            </a:pPr>
            <a:r>
              <a:rPr lang="ru-RU"/>
              <a:t>Четвертый уровень</a:t>
            </a:r>
            <a:endParaRPr lang="ru-RU"/>
          </a:p>
          <a:p>
            <a:pPr lvl="4">
              <a:defRPr/>
            </a:pPr>
            <a:r>
              <a:rPr lang="ru-RU"/>
              <a:t>Пятый уровень</a:t>
            </a:r>
            <a:endParaRPr lang="ru-RU"/>
          </a:p>
        </p:txBody>
      </p:sp>
      <p:sp>
        <p:nvSpPr>
          <p:cNvPr id="5" name="Текст 4"/>
          <p:cNvSpPr>
            <a:spLocks noGrp="1"/>
          </p:cNvSpPr>
          <p:nvPr>
            <p:ph type="body" sz="quarter" idx="3"/>
          </p:nvPr>
        </p:nvSpPr>
        <p:spPr bwMode="auto">
          <a:xfrm>
            <a:off x="12344400" y="3362326"/>
            <a:ext cx="10366376" cy="1647824"/>
          </a:xfrm>
        </p:spPr>
        <p:txBody>
          <a:bodyPr anchor="b"/>
          <a:lstStyle>
            <a:lvl1pPr marL="0" indent="0">
              <a:buNone/>
              <a:defRPr sz="4800" b="1"/>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defRPr/>
            </a:pPr>
            <a:r>
              <a:rPr lang="ru-RU"/>
              <a:t>Образец текста</a:t>
            </a:r>
            <a:endParaRPr lang="ru-RU"/>
          </a:p>
        </p:txBody>
      </p:sp>
      <p:sp>
        <p:nvSpPr>
          <p:cNvPr id="6" name="Объект 5"/>
          <p:cNvSpPr>
            <a:spLocks noGrp="1"/>
          </p:cNvSpPr>
          <p:nvPr>
            <p:ph sz="quarter" idx="4"/>
          </p:nvPr>
        </p:nvSpPr>
        <p:spPr bwMode="auto">
          <a:xfrm>
            <a:off x="12344400" y="5010149"/>
            <a:ext cx="10366376" cy="7369176"/>
          </a:xfrm>
        </p:spPr>
        <p:txBody>
          <a:bodyPr/>
          <a:lstStyle/>
          <a:p>
            <a:pPr lvl="0">
              <a:defRPr/>
            </a:pPr>
            <a:r>
              <a:rPr lang="ru-RU"/>
              <a:t>Образец текста</a:t>
            </a:r>
            <a:endParaRPr lang="ru-RU"/>
          </a:p>
          <a:p>
            <a:pPr lvl="1">
              <a:defRPr/>
            </a:pPr>
            <a:r>
              <a:rPr lang="ru-RU"/>
              <a:t>Второй уровень</a:t>
            </a:r>
            <a:endParaRPr lang="ru-RU"/>
          </a:p>
          <a:p>
            <a:pPr lvl="2">
              <a:defRPr/>
            </a:pPr>
            <a:r>
              <a:rPr lang="ru-RU"/>
              <a:t>Третий уровень</a:t>
            </a:r>
            <a:endParaRPr lang="ru-RU"/>
          </a:p>
          <a:p>
            <a:pPr lvl="3">
              <a:defRPr/>
            </a:pPr>
            <a:r>
              <a:rPr lang="ru-RU"/>
              <a:t>Четвертый уровень</a:t>
            </a:r>
            <a:endParaRPr lang="ru-RU"/>
          </a:p>
          <a:p>
            <a:pPr lvl="4">
              <a:defRPr/>
            </a:pPr>
            <a:r>
              <a:rPr lang="ru-RU"/>
              <a:t>Пятый уровень</a:t>
            </a:r>
            <a:endParaRPr lang="ru-RU"/>
          </a:p>
        </p:txBody>
      </p:sp>
      <p:sp>
        <p:nvSpPr>
          <p:cNvPr id="7" name="Дата 6"/>
          <p:cNvSpPr>
            <a:spLocks noGrp="1"/>
          </p:cNvSpPr>
          <p:nvPr>
            <p:ph type="dt" sz="half" idx="10"/>
          </p:nvPr>
        </p:nvSpPr>
        <p:spPr bwMode="auto"/>
        <p:txBody>
          <a:bodyPr/>
          <a:lstStyle/>
          <a:p>
            <a:pPr>
              <a:defRPr/>
            </a:pPr>
            <a:endParaRPr lang="ru-RU">
              <a:solidFill>
                <a:prstClr val="black">
                  <a:tint val="75000"/>
                </a:prstClr>
              </a:solidFill>
            </a:endParaRPr>
          </a:p>
        </p:txBody>
      </p:sp>
      <p:sp>
        <p:nvSpPr>
          <p:cNvPr id="8" name="Нижний колонтитул 7"/>
          <p:cNvSpPr>
            <a:spLocks noGrp="1"/>
          </p:cNvSpPr>
          <p:nvPr>
            <p:ph type="ftr" sz="quarter" idx="11"/>
          </p:nvPr>
        </p:nvSpPr>
        <p:spPr bwMode="auto"/>
        <p:txBody>
          <a:bodyPr/>
          <a:lstStyle/>
          <a:p>
            <a:pPr>
              <a:defRPr/>
            </a:pPr>
            <a:endParaRPr lang="ru-RU">
              <a:solidFill>
                <a:prstClr val="black">
                  <a:tint val="75000"/>
                </a:prstClr>
              </a:solidFill>
            </a:endParaRPr>
          </a:p>
        </p:txBody>
      </p:sp>
      <p:sp>
        <p:nvSpPr>
          <p:cNvPr id="9" name="Номер слайда 8"/>
          <p:cNvSpPr>
            <a:spLocks noGrp="1"/>
          </p:cNvSpPr>
          <p:nvPr>
            <p:ph type="sldNum" sz="quarter" idx="12"/>
          </p:nvPr>
        </p:nvSpPr>
        <p:spPr bwMode="auto"/>
        <p:txBody>
          <a:bodyPr/>
          <a:lstStyle/>
          <a:p>
            <a:pPr>
              <a:defRPr/>
            </a:pPr>
            <a:fld id="{6393BCA4-4374-4A85-ADB0-6BBECDEA23FF}" type="slidenum">
              <a:rPr lang="ru-RU">
                <a:solidFill>
                  <a:prstClr val="black">
                    <a:tint val="75000"/>
                  </a:prstClr>
                </a:solidFill>
              </a:rPr>
            </a:fld>
            <a:endParaRPr lang="ru-RU">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PhAnim="0" userDrawn="1">
  <p:cSld name="Только заголовок">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p:txBody>
          <a:bodyPr/>
          <a:lstStyle/>
          <a:p>
            <a:pPr>
              <a:defRPr/>
            </a:pPr>
            <a:r>
              <a:rPr lang="ru-RU"/>
              <a:t>Образец заголовка</a:t>
            </a:r>
            <a:endParaRPr lang="ru-RU"/>
          </a:p>
        </p:txBody>
      </p:sp>
      <p:sp>
        <p:nvSpPr>
          <p:cNvPr id="3" name="Дата 2"/>
          <p:cNvSpPr>
            <a:spLocks noGrp="1"/>
          </p:cNvSpPr>
          <p:nvPr>
            <p:ph type="dt" sz="half" idx="10"/>
          </p:nvPr>
        </p:nvSpPr>
        <p:spPr bwMode="auto"/>
        <p:txBody>
          <a:bodyPr/>
          <a:lstStyle/>
          <a:p>
            <a:pPr>
              <a:defRPr/>
            </a:pPr>
            <a:endParaRPr lang="ru-RU">
              <a:solidFill>
                <a:prstClr val="black">
                  <a:tint val="75000"/>
                </a:prstClr>
              </a:solidFill>
            </a:endParaRPr>
          </a:p>
        </p:txBody>
      </p:sp>
      <p:sp>
        <p:nvSpPr>
          <p:cNvPr id="4" name="Нижний колонтитул 3"/>
          <p:cNvSpPr>
            <a:spLocks noGrp="1"/>
          </p:cNvSpPr>
          <p:nvPr>
            <p:ph type="ftr" sz="quarter" idx="11"/>
          </p:nvPr>
        </p:nvSpPr>
        <p:spPr bwMode="auto"/>
        <p:txBody>
          <a:bodyPr/>
          <a:lstStyle/>
          <a:p>
            <a:pPr>
              <a:defRPr/>
            </a:pPr>
            <a:endParaRPr lang="ru-RU">
              <a:solidFill>
                <a:prstClr val="black">
                  <a:tint val="75000"/>
                </a:prstClr>
              </a:solidFill>
            </a:endParaRPr>
          </a:p>
        </p:txBody>
      </p:sp>
      <p:sp>
        <p:nvSpPr>
          <p:cNvPr id="5" name="Номер слайда 4"/>
          <p:cNvSpPr>
            <a:spLocks noGrp="1"/>
          </p:cNvSpPr>
          <p:nvPr>
            <p:ph type="sldNum" sz="quarter" idx="12"/>
          </p:nvPr>
        </p:nvSpPr>
        <p:spPr bwMode="auto"/>
        <p:txBody>
          <a:bodyPr/>
          <a:lstStyle/>
          <a:p>
            <a:pPr>
              <a:defRPr/>
            </a:pPr>
            <a:fld id="{6393BCA4-4374-4A85-ADB0-6BBECDEA23FF}" type="slidenum">
              <a:rPr lang="ru-RU">
                <a:solidFill>
                  <a:prstClr val="black">
                    <a:tint val="75000"/>
                  </a:prstClr>
                </a:solidFill>
              </a:rPr>
            </a:fld>
            <a:endParaRPr lang="ru-RU">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PhAnim="0" userDrawn="1">
  <p:cSld name="Пустой слайд">
    <p:spTree>
      <p:nvGrpSpPr>
        <p:cNvPr id="1" name=""/>
        <p:cNvGrpSpPr/>
        <p:nvPr/>
      </p:nvGrpSpPr>
      <p:grpSpPr bwMode="auto">
        <a:xfrm>
          <a:off x="0" y="0"/>
          <a:ext cx="0" cy="0"/>
          <a:chOff x="0" y="0"/>
          <a:chExt cx="0" cy="0"/>
        </a:xfrm>
      </p:grpSpPr>
      <p:sp>
        <p:nvSpPr>
          <p:cNvPr id="2" name="Дата 1"/>
          <p:cNvSpPr>
            <a:spLocks noGrp="1"/>
          </p:cNvSpPr>
          <p:nvPr>
            <p:ph type="dt" sz="half" idx="10"/>
          </p:nvPr>
        </p:nvSpPr>
        <p:spPr bwMode="auto"/>
        <p:txBody>
          <a:bodyPr/>
          <a:lstStyle/>
          <a:p>
            <a:pPr>
              <a:defRPr/>
            </a:pPr>
            <a:endParaRPr lang="ru-RU">
              <a:solidFill>
                <a:prstClr val="black">
                  <a:tint val="75000"/>
                </a:prstClr>
              </a:solidFill>
            </a:endParaRPr>
          </a:p>
        </p:txBody>
      </p:sp>
      <p:sp>
        <p:nvSpPr>
          <p:cNvPr id="3" name="Нижний колонтитул 2"/>
          <p:cNvSpPr>
            <a:spLocks noGrp="1"/>
          </p:cNvSpPr>
          <p:nvPr>
            <p:ph type="ftr" sz="quarter" idx="11"/>
          </p:nvPr>
        </p:nvSpPr>
        <p:spPr bwMode="auto"/>
        <p:txBody>
          <a:bodyPr/>
          <a:lstStyle/>
          <a:p>
            <a:pPr>
              <a:defRPr/>
            </a:pPr>
            <a:endParaRPr lang="ru-RU">
              <a:solidFill>
                <a:prstClr val="black">
                  <a:tint val="75000"/>
                </a:prstClr>
              </a:solidFill>
            </a:endParaRPr>
          </a:p>
        </p:txBody>
      </p:sp>
      <p:sp>
        <p:nvSpPr>
          <p:cNvPr id="4" name="Номер слайда 3"/>
          <p:cNvSpPr>
            <a:spLocks noGrp="1"/>
          </p:cNvSpPr>
          <p:nvPr>
            <p:ph type="sldNum" sz="quarter" idx="12"/>
          </p:nvPr>
        </p:nvSpPr>
        <p:spPr bwMode="auto"/>
        <p:txBody>
          <a:bodyPr/>
          <a:lstStyle/>
          <a:p>
            <a:pPr>
              <a:defRPr/>
            </a:pPr>
            <a:fld id="{6393BCA4-4374-4A85-ADB0-6BBECDEA23FF}" type="slidenum">
              <a:rPr lang="ru-RU">
                <a:solidFill>
                  <a:prstClr val="black">
                    <a:tint val="75000"/>
                  </a:prstClr>
                </a:solidFill>
              </a:rPr>
            </a:fld>
            <a:endParaRPr lang="ru-RU">
              <a:solidFill>
                <a:prstClr val="black">
                  <a:tint val="75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PhAnim="0" userDrawn="1">
  <p:cSld name="Объект с подписью">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a:xfrm>
            <a:off x="1679577" y="914400"/>
            <a:ext cx="7864474" cy="3200400"/>
          </a:xfrm>
        </p:spPr>
        <p:txBody>
          <a:bodyPr anchor="b"/>
          <a:lstStyle>
            <a:lvl1pPr>
              <a:defRPr sz="6400"/>
            </a:lvl1pPr>
          </a:lstStyle>
          <a:p>
            <a:pPr>
              <a:defRPr/>
            </a:pPr>
            <a:r>
              <a:rPr lang="ru-RU"/>
              <a:t>Образец заголовка</a:t>
            </a:r>
            <a:endParaRPr lang="ru-RU"/>
          </a:p>
        </p:txBody>
      </p:sp>
      <p:sp>
        <p:nvSpPr>
          <p:cNvPr id="3" name="Объект 2"/>
          <p:cNvSpPr>
            <a:spLocks noGrp="1"/>
          </p:cNvSpPr>
          <p:nvPr>
            <p:ph idx="1"/>
          </p:nvPr>
        </p:nvSpPr>
        <p:spPr bwMode="auto">
          <a:xfrm>
            <a:off x="10366376" y="1974851"/>
            <a:ext cx="12344400" cy="9747250"/>
          </a:xfrm>
        </p:spPr>
        <p:txBody>
          <a:bodyPr/>
          <a:lstStyle>
            <a:lvl1pPr>
              <a:defRPr sz="6400"/>
            </a:lvl1pPr>
            <a:lvl2pPr>
              <a:defRPr sz="5600"/>
            </a:lvl2pPr>
            <a:lvl3pPr>
              <a:defRPr sz="4800"/>
            </a:lvl3pPr>
            <a:lvl4pPr>
              <a:defRPr sz="4000"/>
            </a:lvl4pPr>
            <a:lvl5pPr>
              <a:defRPr sz="4000"/>
            </a:lvl5pPr>
            <a:lvl6pPr>
              <a:defRPr sz="4000"/>
            </a:lvl6pPr>
            <a:lvl7pPr>
              <a:defRPr sz="4000"/>
            </a:lvl7pPr>
            <a:lvl8pPr>
              <a:defRPr sz="4000"/>
            </a:lvl8pPr>
            <a:lvl9pPr>
              <a:defRPr sz="4000"/>
            </a:lvl9pPr>
          </a:lstStyle>
          <a:p>
            <a:pPr lvl="0">
              <a:defRPr/>
            </a:pPr>
            <a:r>
              <a:rPr lang="ru-RU"/>
              <a:t>Образец текста</a:t>
            </a:r>
            <a:endParaRPr lang="ru-RU"/>
          </a:p>
          <a:p>
            <a:pPr lvl="1">
              <a:defRPr/>
            </a:pPr>
            <a:r>
              <a:rPr lang="ru-RU"/>
              <a:t>Второй уровень</a:t>
            </a:r>
            <a:endParaRPr lang="ru-RU"/>
          </a:p>
          <a:p>
            <a:pPr lvl="2">
              <a:defRPr/>
            </a:pPr>
            <a:r>
              <a:rPr lang="ru-RU"/>
              <a:t>Третий уровень</a:t>
            </a:r>
            <a:endParaRPr lang="ru-RU"/>
          </a:p>
          <a:p>
            <a:pPr lvl="3">
              <a:defRPr/>
            </a:pPr>
            <a:r>
              <a:rPr lang="ru-RU"/>
              <a:t>Четвертый уровень</a:t>
            </a:r>
            <a:endParaRPr lang="ru-RU"/>
          </a:p>
          <a:p>
            <a:pPr lvl="4">
              <a:defRPr/>
            </a:pPr>
            <a:r>
              <a:rPr lang="ru-RU"/>
              <a:t>Пятый уровень</a:t>
            </a:r>
            <a:endParaRPr lang="ru-RU"/>
          </a:p>
        </p:txBody>
      </p:sp>
      <p:sp>
        <p:nvSpPr>
          <p:cNvPr id="4" name="Текст 3"/>
          <p:cNvSpPr>
            <a:spLocks noGrp="1"/>
          </p:cNvSpPr>
          <p:nvPr>
            <p:ph type="body" sz="half" idx="2"/>
          </p:nvPr>
        </p:nvSpPr>
        <p:spPr bwMode="auto">
          <a:xfrm>
            <a:off x="1679577" y="4114800"/>
            <a:ext cx="7864474" cy="7623176"/>
          </a:xfrm>
        </p:spPr>
        <p:txBody>
          <a:bodyPr/>
          <a:lstStyle>
            <a:lvl1pPr marL="0" indent="0">
              <a:buNone/>
              <a:defRPr sz="3200"/>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pPr lvl="0">
              <a:defRPr/>
            </a:pPr>
            <a:r>
              <a:rPr lang="ru-RU"/>
              <a:t>Образец текста</a:t>
            </a:r>
            <a:endParaRPr lang="ru-RU"/>
          </a:p>
        </p:txBody>
      </p:sp>
      <p:sp>
        <p:nvSpPr>
          <p:cNvPr id="5" name="Дата 4"/>
          <p:cNvSpPr>
            <a:spLocks noGrp="1"/>
          </p:cNvSpPr>
          <p:nvPr>
            <p:ph type="dt" sz="half" idx="10"/>
          </p:nvPr>
        </p:nvSpPr>
        <p:spPr bwMode="auto"/>
        <p:txBody>
          <a:bodyPr/>
          <a:lstStyle/>
          <a:p>
            <a:pPr>
              <a:defRPr/>
            </a:pPr>
            <a:endParaRPr lang="ru-RU">
              <a:solidFill>
                <a:prstClr val="black">
                  <a:tint val="75000"/>
                </a:prstClr>
              </a:solidFill>
            </a:endParaRPr>
          </a:p>
        </p:txBody>
      </p:sp>
      <p:sp>
        <p:nvSpPr>
          <p:cNvPr id="6" name="Нижний колонтитул 5"/>
          <p:cNvSpPr>
            <a:spLocks noGrp="1"/>
          </p:cNvSpPr>
          <p:nvPr>
            <p:ph type="ftr" sz="quarter" idx="11"/>
          </p:nvPr>
        </p:nvSpPr>
        <p:spPr bwMode="auto"/>
        <p:txBody>
          <a:bodyPr/>
          <a:lstStyle/>
          <a:p>
            <a:pPr>
              <a:defRPr/>
            </a:pPr>
            <a:endParaRPr lang="ru-RU">
              <a:solidFill>
                <a:prstClr val="black">
                  <a:tint val="75000"/>
                </a:prstClr>
              </a:solidFill>
            </a:endParaRPr>
          </a:p>
        </p:txBody>
      </p:sp>
      <p:sp>
        <p:nvSpPr>
          <p:cNvPr id="7" name="Номер слайда 6"/>
          <p:cNvSpPr>
            <a:spLocks noGrp="1"/>
          </p:cNvSpPr>
          <p:nvPr>
            <p:ph type="sldNum" sz="quarter" idx="12"/>
          </p:nvPr>
        </p:nvSpPr>
        <p:spPr bwMode="auto"/>
        <p:txBody>
          <a:bodyPr/>
          <a:lstStyle/>
          <a:p>
            <a:pPr>
              <a:defRPr/>
            </a:pPr>
            <a:fld id="{6393BCA4-4374-4A85-ADB0-6BBECDEA23FF}" type="slidenum">
              <a:rPr lang="ru-RU">
                <a:solidFill>
                  <a:prstClr val="black">
                    <a:tint val="75000"/>
                  </a:prstClr>
                </a:solidFill>
              </a:rPr>
            </a:fld>
            <a:endParaRPr lang="ru-RU">
              <a:solidFill>
                <a:prstClr val="black">
                  <a:tint val="75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PhAnim="0" userDrawn="1">
  <p:cSld name="Рисунок с подписью">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a:xfrm>
            <a:off x="1679577" y="914400"/>
            <a:ext cx="7864474" cy="3200400"/>
          </a:xfrm>
        </p:spPr>
        <p:txBody>
          <a:bodyPr anchor="b"/>
          <a:lstStyle>
            <a:lvl1pPr>
              <a:defRPr sz="6400"/>
            </a:lvl1pPr>
          </a:lstStyle>
          <a:p>
            <a:pPr>
              <a:defRPr/>
            </a:pPr>
            <a:r>
              <a:rPr lang="ru-RU"/>
              <a:t>Образец заголовка</a:t>
            </a:r>
            <a:endParaRPr lang="ru-RU"/>
          </a:p>
        </p:txBody>
      </p:sp>
      <p:sp>
        <p:nvSpPr>
          <p:cNvPr id="3" name="Рисунок 2"/>
          <p:cNvSpPr>
            <a:spLocks noGrp="1"/>
          </p:cNvSpPr>
          <p:nvPr>
            <p:ph type="pic" idx="1"/>
          </p:nvPr>
        </p:nvSpPr>
        <p:spPr bwMode="auto">
          <a:xfrm>
            <a:off x="10366376" y="1974851"/>
            <a:ext cx="12344400" cy="9747250"/>
          </a:xfrm>
        </p:spPr>
        <p:txBody>
          <a:bodyPr/>
          <a:lstStyle>
            <a:lvl1pPr marL="0" indent="0">
              <a:buNone/>
              <a:defRPr sz="6400"/>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pPr>
              <a:defRPr/>
            </a:pPr>
            <a:endParaRPr lang="ru-RU"/>
          </a:p>
        </p:txBody>
      </p:sp>
      <p:sp>
        <p:nvSpPr>
          <p:cNvPr id="4" name="Текст 3"/>
          <p:cNvSpPr>
            <a:spLocks noGrp="1"/>
          </p:cNvSpPr>
          <p:nvPr>
            <p:ph type="body" sz="half" idx="2"/>
          </p:nvPr>
        </p:nvSpPr>
        <p:spPr bwMode="auto">
          <a:xfrm>
            <a:off x="1679577" y="4114800"/>
            <a:ext cx="7864474" cy="7623176"/>
          </a:xfrm>
        </p:spPr>
        <p:txBody>
          <a:bodyPr/>
          <a:lstStyle>
            <a:lvl1pPr marL="0" indent="0">
              <a:buNone/>
              <a:defRPr sz="3200"/>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pPr lvl="0">
              <a:defRPr/>
            </a:pPr>
            <a:r>
              <a:rPr lang="ru-RU"/>
              <a:t>Образец текста</a:t>
            </a:r>
            <a:endParaRPr lang="ru-RU"/>
          </a:p>
        </p:txBody>
      </p:sp>
      <p:sp>
        <p:nvSpPr>
          <p:cNvPr id="5" name="Дата 4"/>
          <p:cNvSpPr>
            <a:spLocks noGrp="1"/>
          </p:cNvSpPr>
          <p:nvPr>
            <p:ph type="dt" sz="half" idx="10"/>
          </p:nvPr>
        </p:nvSpPr>
        <p:spPr bwMode="auto"/>
        <p:txBody>
          <a:bodyPr/>
          <a:lstStyle/>
          <a:p>
            <a:pPr>
              <a:defRPr/>
            </a:pPr>
            <a:endParaRPr lang="ru-RU">
              <a:solidFill>
                <a:prstClr val="black">
                  <a:tint val="75000"/>
                </a:prstClr>
              </a:solidFill>
            </a:endParaRPr>
          </a:p>
        </p:txBody>
      </p:sp>
      <p:sp>
        <p:nvSpPr>
          <p:cNvPr id="6" name="Нижний колонтитул 5"/>
          <p:cNvSpPr>
            <a:spLocks noGrp="1"/>
          </p:cNvSpPr>
          <p:nvPr>
            <p:ph type="ftr" sz="quarter" idx="11"/>
          </p:nvPr>
        </p:nvSpPr>
        <p:spPr bwMode="auto"/>
        <p:txBody>
          <a:bodyPr/>
          <a:lstStyle/>
          <a:p>
            <a:pPr>
              <a:defRPr/>
            </a:pPr>
            <a:endParaRPr lang="ru-RU">
              <a:solidFill>
                <a:prstClr val="black">
                  <a:tint val="75000"/>
                </a:prstClr>
              </a:solidFill>
            </a:endParaRPr>
          </a:p>
        </p:txBody>
      </p:sp>
      <p:sp>
        <p:nvSpPr>
          <p:cNvPr id="7" name="Номер слайда 6"/>
          <p:cNvSpPr>
            <a:spLocks noGrp="1"/>
          </p:cNvSpPr>
          <p:nvPr>
            <p:ph type="sldNum" sz="quarter" idx="12"/>
          </p:nvPr>
        </p:nvSpPr>
        <p:spPr bwMode="auto"/>
        <p:txBody>
          <a:bodyPr/>
          <a:lstStyle/>
          <a:p>
            <a:pPr>
              <a:defRPr/>
            </a:pPr>
            <a:fld id="{6393BCA4-4374-4A85-ADB0-6BBECDEA23FF}" type="slidenum">
              <a:rPr lang="ru-RU">
                <a:solidFill>
                  <a:prstClr val="black">
                    <a:tint val="75000"/>
                  </a:prstClr>
                </a:solidFill>
              </a:rPr>
            </a:fld>
            <a:endParaRPr lang="ru-RU">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a:xfrm>
            <a:off x="1676400" y="730251"/>
            <a:ext cx="21031200" cy="2651126"/>
          </a:xfrm>
          <a:prstGeom prst="rect">
            <a:avLst/>
          </a:prstGeom>
        </p:spPr>
        <p:txBody>
          <a:bodyPr vert="horz" lIns="91440" tIns="45720" rIns="91440" bIns="45720" rtlCol="0" anchor="ctr">
            <a:normAutofit/>
          </a:bodyPr>
          <a:lstStyle/>
          <a:p>
            <a:pPr>
              <a:defRPr/>
            </a:pPr>
            <a:r>
              <a:rPr lang="ru-RU"/>
              <a:t>Образец заголовка</a:t>
            </a:r>
            <a:endParaRPr lang="ru-RU"/>
          </a:p>
        </p:txBody>
      </p:sp>
      <p:sp>
        <p:nvSpPr>
          <p:cNvPr id="3" name="Текст 2"/>
          <p:cNvSpPr>
            <a:spLocks noGrp="1"/>
          </p:cNvSpPr>
          <p:nvPr>
            <p:ph type="body" idx="1"/>
          </p:nvPr>
        </p:nvSpPr>
        <p:spPr bwMode="auto">
          <a:xfrm>
            <a:off x="1676400" y="3651250"/>
            <a:ext cx="21031200" cy="8702676"/>
          </a:xfrm>
          <a:prstGeom prst="rect">
            <a:avLst/>
          </a:prstGeom>
        </p:spPr>
        <p:txBody>
          <a:bodyPr vert="horz" lIns="91440" tIns="45720" rIns="91440" bIns="45720" rtlCol="0">
            <a:normAutofit/>
          </a:bodyPr>
          <a:lstStyle/>
          <a:p>
            <a:pPr lvl="0">
              <a:defRPr/>
            </a:pPr>
            <a:r>
              <a:rPr lang="ru-RU"/>
              <a:t>Образец текста</a:t>
            </a:r>
            <a:endParaRPr lang="ru-RU"/>
          </a:p>
          <a:p>
            <a:pPr lvl="1">
              <a:defRPr/>
            </a:pPr>
            <a:r>
              <a:rPr lang="ru-RU"/>
              <a:t>Второй уровень</a:t>
            </a:r>
            <a:endParaRPr lang="ru-RU"/>
          </a:p>
          <a:p>
            <a:pPr lvl="2">
              <a:defRPr/>
            </a:pPr>
            <a:r>
              <a:rPr lang="ru-RU"/>
              <a:t>Третий уровень</a:t>
            </a:r>
            <a:endParaRPr lang="ru-RU"/>
          </a:p>
          <a:p>
            <a:pPr lvl="3">
              <a:defRPr/>
            </a:pPr>
            <a:r>
              <a:rPr lang="ru-RU"/>
              <a:t>Четвертый уровень</a:t>
            </a:r>
            <a:endParaRPr lang="ru-RU"/>
          </a:p>
          <a:p>
            <a:pPr lvl="4">
              <a:defRPr/>
            </a:pPr>
            <a:r>
              <a:rPr lang="ru-RU"/>
              <a:t>Пятый уровень</a:t>
            </a:r>
            <a:endParaRPr lang="ru-RU"/>
          </a:p>
        </p:txBody>
      </p:sp>
      <p:sp>
        <p:nvSpPr>
          <p:cNvPr id="4" name="Дата 3"/>
          <p:cNvSpPr>
            <a:spLocks noGrp="1"/>
          </p:cNvSpPr>
          <p:nvPr>
            <p:ph type="dt" sz="half" idx="2"/>
          </p:nvPr>
        </p:nvSpPr>
        <p:spPr bwMode="auto">
          <a:xfrm>
            <a:off x="1676400" y="12712701"/>
            <a:ext cx="5486400" cy="730250"/>
          </a:xfrm>
          <a:prstGeom prst="rect">
            <a:avLst/>
          </a:prstGeom>
        </p:spPr>
        <p:txBody>
          <a:bodyPr vert="horz" lIns="91440" tIns="45720" rIns="91440" bIns="45720" rtlCol="0" anchor="ctr"/>
          <a:lstStyle>
            <a:lvl1pPr algn="l">
              <a:defRPr sz="2400">
                <a:solidFill>
                  <a:schemeClr val="tx1">
                    <a:tint val="75000"/>
                  </a:schemeClr>
                </a:solidFill>
              </a:defRPr>
            </a:lvl1pPr>
          </a:lstStyle>
          <a:p>
            <a:pPr defTabSz="1828800">
              <a:defRPr/>
            </a:pPr>
            <a:endParaRPr lang="ru-RU" b="0">
              <a:solidFill>
                <a:prstClr val="black">
                  <a:tint val="75000"/>
                </a:prstClr>
              </a:solidFill>
              <a:latin typeface="Calibri" panose="020F0502020204030204"/>
            </a:endParaRPr>
          </a:p>
        </p:txBody>
      </p:sp>
      <p:sp>
        <p:nvSpPr>
          <p:cNvPr id="5" name="Нижний колонтитул 4"/>
          <p:cNvSpPr>
            <a:spLocks noGrp="1"/>
          </p:cNvSpPr>
          <p:nvPr>
            <p:ph type="ftr" sz="quarter" idx="3"/>
          </p:nvPr>
        </p:nvSpPr>
        <p:spPr bwMode="auto">
          <a:xfrm>
            <a:off x="8077200" y="12712701"/>
            <a:ext cx="8229600" cy="730250"/>
          </a:xfrm>
          <a:prstGeom prst="rect">
            <a:avLst/>
          </a:prstGeom>
        </p:spPr>
        <p:txBody>
          <a:bodyPr vert="horz" lIns="91440" tIns="45720" rIns="91440" bIns="45720" rtlCol="0" anchor="ctr"/>
          <a:lstStyle>
            <a:lvl1pPr algn="ctr">
              <a:defRPr sz="2400">
                <a:solidFill>
                  <a:schemeClr val="tx1">
                    <a:tint val="75000"/>
                  </a:schemeClr>
                </a:solidFill>
              </a:defRPr>
            </a:lvl1pPr>
          </a:lstStyle>
          <a:p>
            <a:pPr defTabSz="1828800">
              <a:defRPr/>
            </a:pPr>
            <a:endParaRPr lang="ru-RU" b="0">
              <a:solidFill>
                <a:prstClr val="black">
                  <a:tint val="75000"/>
                </a:prstClr>
              </a:solidFill>
              <a:latin typeface="Calibri" panose="020F0502020204030204"/>
            </a:endParaRPr>
          </a:p>
        </p:txBody>
      </p:sp>
      <p:sp>
        <p:nvSpPr>
          <p:cNvPr id="6" name="Номер слайда 5"/>
          <p:cNvSpPr>
            <a:spLocks noGrp="1"/>
          </p:cNvSpPr>
          <p:nvPr>
            <p:ph type="sldNum" sz="quarter" idx="4"/>
          </p:nvPr>
        </p:nvSpPr>
        <p:spPr bwMode="auto">
          <a:xfrm>
            <a:off x="17221200" y="12712701"/>
            <a:ext cx="5486400" cy="730250"/>
          </a:xfrm>
          <a:prstGeom prst="rect">
            <a:avLst/>
          </a:prstGeom>
        </p:spPr>
        <p:txBody>
          <a:bodyPr vert="horz" lIns="91440" tIns="45720" rIns="91440" bIns="45720" rtlCol="0" anchor="ctr"/>
          <a:lstStyle>
            <a:lvl1pPr algn="r">
              <a:defRPr sz="2400">
                <a:solidFill>
                  <a:schemeClr val="tx1">
                    <a:tint val="75000"/>
                  </a:schemeClr>
                </a:solidFill>
              </a:defRPr>
            </a:lvl1pPr>
          </a:lstStyle>
          <a:p>
            <a:pPr defTabSz="1828800">
              <a:defRPr/>
            </a:pPr>
            <a:fld id="{6393BCA4-4374-4A85-ADB0-6BBECDEA23FF}" type="slidenum">
              <a:rPr lang="ru-RU" b="0">
                <a:solidFill>
                  <a:prstClr val="black">
                    <a:tint val="75000"/>
                  </a:prstClr>
                </a:solidFill>
                <a:latin typeface="Calibri" panose="020F0502020204030204"/>
              </a:rPr>
            </a:fld>
            <a:endParaRPr lang="ru-RU" b="0">
              <a:solidFill>
                <a:prstClr val="black">
                  <a:tint val="75000"/>
                </a:prstClr>
              </a:solidFill>
              <a:latin typeface="Calibri" panose="020F0502020204030204"/>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1828800">
        <a:lnSpc>
          <a:spcPct val="90000"/>
        </a:lnSpc>
        <a:spcBef>
          <a:spcPts val="0"/>
        </a:spcBef>
        <a:buNone/>
        <a:defRPr sz="8800">
          <a:solidFill>
            <a:schemeClr val="tx1"/>
          </a:solidFill>
          <a:latin typeface="+mj-lt"/>
          <a:ea typeface="+mj-ea"/>
          <a:cs typeface="+mj-cs"/>
        </a:defRPr>
      </a:lvl1pPr>
    </p:titleStyle>
    <p:bodyStyle>
      <a:lvl1pPr marL="457200" indent="-457200" algn="l" defTabSz="1828800">
        <a:lnSpc>
          <a:spcPct val="90000"/>
        </a:lnSpc>
        <a:spcBef>
          <a:spcPts val="2000"/>
        </a:spcBef>
        <a:buFont typeface="Arial" panose="020B0604020202020204"/>
        <a:buChar char="•"/>
        <a:defRPr sz="5600">
          <a:solidFill>
            <a:schemeClr val="tx1"/>
          </a:solidFill>
          <a:latin typeface="+mn-lt"/>
          <a:ea typeface="+mn-ea"/>
          <a:cs typeface="+mn-cs"/>
        </a:defRPr>
      </a:lvl1pPr>
      <a:lvl2pPr marL="1371600" indent="-457200" algn="l" defTabSz="1828800">
        <a:lnSpc>
          <a:spcPct val="90000"/>
        </a:lnSpc>
        <a:spcBef>
          <a:spcPts val="1000"/>
        </a:spcBef>
        <a:buFont typeface="Arial" panose="020B0604020202020204"/>
        <a:buChar char="•"/>
        <a:defRPr sz="4800">
          <a:solidFill>
            <a:schemeClr val="tx1"/>
          </a:solidFill>
          <a:latin typeface="+mn-lt"/>
          <a:ea typeface="+mn-ea"/>
          <a:cs typeface="+mn-cs"/>
        </a:defRPr>
      </a:lvl2pPr>
      <a:lvl3pPr marL="2286000" indent="-457200" algn="l" defTabSz="1828800">
        <a:lnSpc>
          <a:spcPct val="90000"/>
        </a:lnSpc>
        <a:spcBef>
          <a:spcPts val="1000"/>
        </a:spcBef>
        <a:buFont typeface="Arial" panose="020B0604020202020204"/>
        <a:buChar char="•"/>
        <a:defRPr sz="4000">
          <a:solidFill>
            <a:schemeClr val="tx1"/>
          </a:solidFill>
          <a:latin typeface="+mn-lt"/>
          <a:ea typeface="+mn-ea"/>
          <a:cs typeface="+mn-cs"/>
        </a:defRPr>
      </a:lvl3pPr>
      <a:lvl4pPr marL="3200400" indent="-457200" algn="l" defTabSz="1828800">
        <a:lnSpc>
          <a:spcPct val="90000"/>
        </a:lnSpc>
        <a:spcBef>
          <a:spcPts val="1000"/>
        </a:spcBef>
        <a:buFont typeface="Arial" panose="020B0604020202020204"/>
        <a:buChar char="•"/>
        <a:defRPr sz="3600">
          <a:solidFill>
            <a:schemeClr val="tx1"/>
          </a:solidFill>
          <a:latin typeface="+mn-lt"/>
          <a:ea typeface="+mn-ea"/>
          <a:cs typeface="+mn-cs"/>
        </a:defRPr>
      </a:lvl4pPr>
      <a:lvl5pPr marL="4114800" indent="-457200" algn="l" defTabSz="1828800">
        <a:lnSpc>
          <a:spcPct val="90000"/>
        </a:lnSpc>
        <a:spcBef>
          <a:spcPts val="1000"/>
        </a:spcBef>
        <a:buFont typeface="Arial" panose="020B0604020202020204"/>
        <a:buChar char="•"/>
        <a:defRPr sz="3600">
          <a:solidFill>
            <a:schemeClr val="tx1"/>
          </a:solidFill>
          <a:latin typeface="+mn-lt"/>
          <a:ea typeface="+mn-ea"/>
          <a:cs typeface="+mn-cs"/>
        </a:defRPr>
      </a:lvl5pPr>
      <a:lvl6pPr marL="5029200" indent="-457200" algn="l" defTabSz="1828800">
        <a:lnSpc>
          <a:spcPct val="90000"/>
        </a:lnSpc>
        <a:spcBef>
          <a:spcPts val="1000"/>
        </a:spcBef>
        <a:buFont typeface="Arial" panose="020B0604020202020204"/>
        <a:buChar char="•"/>
        <a:defRPr sz="3600">
          <a:solidFill>
            <a:schemeClr val="tx1"/>
          </a:solidFill>
          <a:latin typeface="+mn-lt"/>
          <a:ea typeface="+mn-ea"/>
          <a:cs typeface="+mn-cs"/>
        </a:defRPr>
      </a:lvl6pPr>
      <a:lvl7pPr marL="5943600" indent="-457200" algn="l" defTabSz="1828800">
        <a:lnSpc>
          <a:spcPct val="90000"/>
        </a:lnSpc>
        <a:spcBef>
          <a:spcPts val="1000"/>
        </a:spcBef>
        <a:buFont typeface="Arial" panose="020B0604020202020204"/>
        <a:buChar char="•"/>
        <a:defRPr sz="3600">
          <a:solidFill>
            <a:schemeClr val="tx1"/>
          </a:solidFill>
          <a:latin typeface="+mn-lt"/>
          <a:ea typeface="+mn-ea"/>
          <a:cs typeface="+mn-cs"/>
        </a:defRPr>
      </a:lvl7pPr>
      <a:lvl8pPr marL="6858000" indent="-457200" algn="l" defTabSz="1828800">
        <a:lnSpc>
          <a:spcPct val="90000"/>
        </a:lnSpc>
        <a:spcBef>
          <a:spcPts val="1000"/>
        </a:spcBef>
        <a:buFont typeface="Arial" panose="020B0604020202020204"/>
        <a:buChar char="•"/>
        <a:defRPr sz="3600">
          <a:solidFill>
            <a:schemeClr val="tx1"/>
          </a:solidFill>
          <a:latin typeface="+mn-lt"/>
          <a:ea typeface="+mn-ea"/>
          <a:cs typeface="+mn-cs"/>
        </a:defRPr>
      </a:lvl8pPr>
      <a:lvl9pPr marL="7772400" indent="-457200" algn="l" defTabSz="1828800">
        <a:lnSpc>
          <a:spcPct val="90000"/>
        </a:lnSpc>
        <a:spcBef>
          <a:spcPts val="1000"/>
        </a:spcBef>
        <a:buFont typeface="Arial" panose="020B0604020202020204"/>
        <a:buChar char="•"/>
        <a:defRPr sz="3600">
          <a:solidFill>
            <a:schemeClr val="tx1"/>
          </a:solidFill>
          <a:latin typeface="+mn-lt"/>
          <a:ea typeface="+mn-ea"/>
          <a:cs typeface="+mn-cs"/>
        </a:defRPr>
      </a:lvl9pPr>
    </p:bodyStyle>
    <p:otherStyle>
      <a:defPPr>
        <a:defRPr lang="ru-RU"/>
      </a:defPPr>
      <a:lvl1pPr marL="0" algn="l" defTabSz="1828800">
        <a:defRPr sz="3600">
          <a:solidFill>
            <a:schemeClr val="tx1"/>
          </a:solidFill>
          <a:latin typeface="+mn-lt"/>
          <a:ea typeface="+mn-ea"/>
          <a:cs typeface="+mn-cs"/>
        </a:defRPr>
      </a:lvl1pPr>
      <a:lvl2pPr marL="914400" algn="l" defTabSz="1828800">
        <a:defRPr sz="3600">
          <a:solidFill>
            <a:schemeClr val="tx1"/>
          </a:solidFill>
          <a:latin typeface="+mn-lt"/>
          <a:ea typeface="+mn-ea"/>
          <a:cs typeface="+mn-cs"/>
        </a:defRPr>
      </a:lvl2pPr>
      <a:lvl3pPr marL="1828800" algn="l" defTabSz="1828800">
        <a:defRPr sz="3600">
          <a:solidFill>
            <a:schemeClr val="tx1"/>
          </a:solidFill>
          <a:latin typeface="+mn-lt"/>
          <a:ea typeface="+mn-ea"/>
          <a:cs typeface="+mn-cs"/>
        </a:defRPr>
      </a:lvl3pPr>
      <a:lvl4pPr marL="2743200" algn="l" defTabSz="1828800">
        <a:defRPr sz="3600">
          <a:solidFill>
            <a:schemeClr val="tx1"/>
          </a:solidFill>
          <a:latin typeface="+mn-lt"/>
          <a:ea typeface="+mn-ea"/>
          <a:cs typeface="+mn-cs"/>
        </a:defRPr>
      </a:lvl4pPr>
      <a:lvl5pPr marL="3657600" algn="l" defTabSz="1828800">
        <a:defRPr sz="3600">
          <a:solidFill>
            <a:schemeClr val="tx1"/>
          </a:solidFill>
          <a:latin typeface="+mn-lt"/>
          <a:ea typeface="+mn-ea"/>
          <a:cs typeface="+mn-cs"/>
        </a:defRPr>
      </a:lvl5pPr>
      <a:lvl6pPr marL="4572000" algn="l" defTabSz="1828800">
        <a:defRPr sz="3600">
          <a:solidFill>
            <a:schemeClr val="tx1"/>
          </a:solidFill>
          <a:latin typeface="+mn-lt"/>
          <a:ea typeface="+mn-ea"/>
          <a:cs typeface="+mn-cs"/>
        </a:defRPr>
      </a:lvl6pPr>
      <a:lvl7pPr marL="5486400" algn="l" defTabSz="1828800">
        <a:defRPr sz="3600">
          <a:solidFill>
            <a:schemeClr val="tx1"/>
          </a:solidFill>
          <a:latin typeface="+mn-lt"/>
          <a:ea typeface="+mn-ea"/>
          <a:cs typeface="+mn-cs"/>
        </a:defRPr>
      </a:lvl7pPr>
      <a:lvl8pPr marL="6400800" algn="l" defTabSz="1828800">
        <a:defRPr sz="3600">
          <a:solidFill>
            <a:schemeClr val="tx1"/>
          </a:solidFill>
          <a:latin typeface="+mn-lt"/>
          <a:ea typeface="+mn-ea"/>
          <a:cs typeface="+mn-cs"/>
        </a:defRPr>
      </a:lvl8pPr>
      <a:lvl9pPr marL="7315200" algn="l" defTabSz="1828800">
        <a:defRPr sz="36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emf"/></Relationships>
</file>

<file path=ppt/slides/_rels/slide10.xml.rels><?xml version="1.0" encoding="UTF-8" standalone="yes"?>
<Relationships xmlns="http://schemas.openxmlformats.org/package/2006/relationships"><Relationship Id="rId9" Type="http://schemas.openxmlformats.org/officeDocument/2006/relationships/image" Target="../media/image14.png"/><Relationship Id="rId8" Type="http://schemas.microsoft.com/office/2007/relationships/diagramDrawing" Target="../diagrams/drawing3.xml"/><Relationship Id="rId7" Type="http://schemas.openxmlformats.org/officeDocument/2006/relationships/diagramColors" Target="../diagrams/colors3.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3" Type="http://schemas.openxmlformats.org/officeDocument/2006/relationships/image" Target="../media/image13.png"/><Relationship Id="rId2" Type="http://schemas.openxmlformats.org/officeDocument/2006/relationships/image" Target="../media/image3.png"/><Relationship Id="rId10" Type="http://schemas.openxmlformats.org/officeDocument/2006/relationships/slideLayout" Target="../slideLayouts/slideLayout2.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4.xml"/><Relationship Id="rId4" Type="http://schemas.openxmlformats.org/officeDocument/2006/relationships/tags" Target="../tags/tag3.xml"/><Relationship Id="rId3" Type="http://schemas.openxmlformats.org/officeDocument/2006/relationships/image" Target="../media/image15.png"/><Relationship Id="rId2" Type="http://schemas.openxmlformats.org/officeDocument/2006/relationships/tags" Target="../tags/tag2.xml"/><Relationship Id="rId1" Type="http://schemas.openxmlformats.org/officeDocument/2006/relationships/tags" Target="../tags/tag1.xml"/></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3.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13.xml"/><Relationship Id="rId4" Type="http://schemas.openxmlformats.org/officeDocument/2006/relationships/image" Target="../media/image16.jpeg"/><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4.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image" Target="../media/image17.png"/><Relationship Id="rId1" Type="http://schemas.openxmlformats.org/officeDocument/2006/relationships/tags" Target="../tags/tag18.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25.xml"/><Relationship Id="rId4" Type="http://schemas.openxmlformats.org/officeDocument/2006/relationships/image" Target="../media/image18.png"/><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4.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image" Target="../media/image19.png"/><Relationship Id="rId2" Type="http://schemas.openxmlformats.org/officeDocument/2006/relationships/tags" Target="../tags/tag33.xml"/><Relationship Id="rId1" Type="http://schemas.openxmlformats.org/officeDocument/2006/relationships/tags" Target="../tags/tag32.xml"/></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8.jpeg"/><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4.xml"/><Relationship Id="rId2" Type="http://schemas.openxmlformats.org/officeDocument/2006/relationships/tags" Target="../tags/tag37.xml"/><Relationship Id="rId1" Type="http://schemas.openxmlformats.org/officeDocument/2006/relationships/tags" Target="../tags/tag36.xml"/></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image" Target="../media/image21.png"/><Relationship Id="rId5" Type="http://schemas.openxmlformats.org/officeDocument/2006/relationships/tags" Target="../tags/tag41.xml"/><Relationship Id="rId4" Type="http://schemas.openxmlformats.org/officeDocument/2006/relationships/image" Target="../media/image20.png"/><Relationship Id="rId3" Type="http://schemas.openxmlformats.org/officeDocument/2006/relationships/tags" Target="../tags/tag40.xml"/><Relationship Id="rId2" Type="http://schemas.openxmlformats.org/officeDocument/2006/relationships/tags" Target="../tags/tag39.xml"/><Relationship Id="rId10" Type="http://schemas.openxmlformats.org/officeDocument/2006/relationships/notesSlide" Target="../notesSlides/notesSlide7.xml"/><Relationship Id="rId1" Type="http://schemas.openxmlformats.org/officeDocument/2006/relationships/tags" Target="../tags/tag38.xml"/></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46.xml"/><Relationship Id="rId4" Type="http://schemas.openxmlformats.org/officeDocument/2006/relationships/image" Target="../media/image23.png"/><Relationship Id="rId3" Type="http://schemas.openxmlformats.org/officeDocument/2006/relationships/tags" Target="../tags/tag45.xml"/><Relationship Id="rId2" Type="http://schemas.openxmlformats.org/officeDocument/2006/relationships/image" Target="../media/image22.jpeg"/><Relationship Id="rId1" Type="http://schemas.openxmlformats.org/officeDocument/2006/relationships/tags" Target="../tags/tag44.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48.xml"/><Relationship Id="rId2" Type="http://schemas.openxmlformats.org/officeDocument/2006/relationships/image" Target="../media/image24.jpeg"/><Relationship Id="rId1" Type="http://schemas.openxmlformats.org/officeDocument/2006/relationships/tags" Target="../tags/tag47.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51.xml"/><Relationship Id="rId3" Type="http://schemas.openxmlformats.org/officeDocument/2006/relationships/image" Target="../media/image25.jpeg"/><Relationship Id="rId2" Type="http://schemas.openxmlformats.org/officeDocument/2006/relationships/tags" Target="../tags/tag50.xml"/><Relationship Id="rId1" Type="http://schemas.openxmlformats.org/officeDocument/2006/relationships/tags" Target="../tags/tag49.xml"/></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4.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0.png"/><Relationship Id="rId7" Type="http://schemas.openxmlformats.org/officeDocument/2006/relationships/image" Target="../media/image9.jpeg"/><Relationship Id="rId6" Type="http://schemas.openxmlformats.org/officeDocument/2006/relationships/hyperlink" Target="http://educomm.iro.perm.ru/home" TargetMode="External"/><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hyperlink" Target="http://iro.perm.ru/?ysclid=l8y8iavjqi469646849 " TargetMode="External"/><Relationship Id="rId2" Type="http://schemas.openxmlformats.org/officeDocument/2006/relationships/image" Target="../media/image3.png"/><Relationship Id="rId1" Type="http://schemas.openxmlformats.org/officeDocument/2006/relationships/image" Target="../media/image2.png"/></Relationships>
</file>

<file path=ppt/slides/_rels/slide27.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emf"/></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3.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microsoft.com/office/2007/relationships/diagramDrawing" Target="../diagrams/drawing1.xml"/><Relationship Id="rId7" Type="http://schemas.openxmlformats.org/officeDocument/2006/relationships/diagramColors" Target="../diagrams/colors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microsoft.com/office/2007/relationships/diagramDrawing" Target="../diagrams/drawing2.xml"/><Relationship Id="rId7" Type="http://schemas.openxmlformats.org/officeDocument/2006/relationships/diagramColors" Target="../diagrams/colors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5" name="Рисунок 4"/>
          <p:cNvPicPr>
            <a:picLocks noChangeAspect="1"/>
          </p:cNvPicPr>
          <p:nvPr/>
        </p:nvPicPr>
        <p:blipFill>
          <a:blip r:embed="rId1"/>
          <a:stretch>
            <a:fillRect/>
          </a:stretch>
        </p:blipFill>
        <p:spPr bwMode="auto">
          <a:xfrm>
            <a:off x="901700" y="10523621"/>
            <a:ext cx="22580600" cy="2554202"/>
          </a:xfrm>
          <a:prstGeom prst="rect">
            <a:avLst/>
          </a:prstGeom>
        </p:spPr>
      </p:pic>
      <p:sp>
        <p:nvSpPr>
          <p:cNvPr id="4" name="TextBox 3"/>
          <p:cNvSpPr txBox="1"/>
          <p:nvPr/>
        </p:nvSpPr>
        <p:spPr bwMode="auto">
          <a:xfrm>
            <a:off x="1282065" y="2914650"/>
            <a:ext cx="22329775" cy="8616950"/>
          </a:xfrm>
          <a:prstGeom prst="rect">
            <a:avLst/>
          </a:prstGeom>
          <a:noFill/>
        </p:spPr>
        <p:txBody>
          <a:bodyPr wrap="square" rtlCol="0">
            <a:spAutoFit/>
          </a:bodyPr>
          <a:lstStyle/>
          <a:p>
            <a:pPr>
              <a:defRPr/>
            </a:pPr>
            <a:r>
              <a:rPr lang="ru-RU" sz="5400">
                <a:solidFill>
                  <a:schemeClr val="tx1">
                    <a:lumMod val="65000"/>
                    <a:lumOff val="35000"/>
                  </a:schemeClr>
                </a:solidFill>
                <a:latin typeface="Calibri" panose="020F0502020204030204"/>
                <a:cs typeface="Calibri" panose="020F0502020204030204"/>
              </a:rPr>
              <a:t>Нормативное и методическое обеспечение преподавания русского языка в условиях социализации и психологической адаптации несовершеннолетних иностранных граждан, обучающихся по программам общего образования, в контексте обновленного ФГОС ООО</a:t>
            </a:r>
            <a:endParaRPr lang="ru-RU" sz="5400">
              <a:solidFill>
                <a:schemeClr val="tx1">
                  <a:lumMod val="65000"/>
                  <a:lumOff val="35000"/>
                </a:schemeClr>
              </a:solidFill>
              <a:latin typeface="Calibri" panose="020F0502020204030204"/>
              <a:cs typeface="Calibri" panose="020F0502020204030204"/>
            </a:endParaRPr>
          </a:p>
          <a:p>
            <a:pPr>
              <a:defRPr/>
            </a:pPr>
            <a:r>
              <a:rPr lang="ru-RU" sz="5400">
                <a:solidFill>
                  <a:schemeClr val="tx1">
                    <a:lumMod val="65000"/>
                    <a:lumOff val="35000"/>
                  </a:schemeClr>
                </a:solidFill>
                <a:latin typeface="Calibri" panose="020F0502020204030204"/>
                <a:cs typeface="Calibri" panose="020F0502020204030204"/>
              </a:rPr>
              <a:t> </a:t>
            </a:r>
            <a:endParaRPr lang="ru-RU" sz="5400">
              <a:solidFill>
                <a:schemeClr val="tx1">
                  <a:lumMod val="65000"/>
                  <a:lumOff val="35000"/>
                </a:schemeClr>
              </a:solidFill>
              <a:latin typeface="Calibri" panose="020F0502020204030204"/>
              <a:cs typeface="Calibri" panose="020F0502020204030204"/>
            </a:endParaRPr>
          </a:p>
          <a:p>
            <a:pPr>
              <a:defRPr/>
            </a:pPr>
            <a:r>
              <a:rPr lang="ru-RU" sz="4000">
                <a:solidFill>
                  <a:schemeClr val="accent5">
                    <a:lumMod val="50000"/>
                  </a:schemeClr>
                </a:solidFill>
                <a:latin typeface="Circe Bold"/>
              </a:rPr>
              <a:t>Центр непрерывного повышения профессионального мастерства</a:t>
            </a:r>
            <a:endParaRPr lang="ru-RU" sz="4000">
              <a:solidFill>
                <a:schemeClr val="accent5">
                  <a:lumMod val="50000"/>
                </a:schemeClr>
              </a:solidFill>
              <a:latin typeface="Circe Bold"/>
            </a:endParaRPr>
          </a:p>
          <a:p>
            <a:pPr>
              <a:defRPr/>
            </a:pPr>
            <a:r>
              <a:rPr lang="ru-RU" sz="4000">
                <a:solidFill>
                  <a:schemeClr val="accent5">
                    <a:lumMod val="50000"/>
                  </a:schemeClr>
                </a:solidFill>
                <a:latin typeface="Circe Bold"/>
              </a:rPr>
              <a:t>ГАУ </a:t>
            </a:r>
            <a:r>
              <a:rPr lang="ru-RU" sz="4000">
                <a:solidFill>
                  <a:schemeClr val="accent5">
                    <a:lumMod val="50000"/>
                  </a:schemeClr>
                </a:solidFill>
                <a:latin typeface="Circe Bold"/>
              </a:rPr>
              <a:t>ДПО «ИРО ПК»</a:t>
            </a:r>
            <a:endParaRPr lang="ru-RU" sz="4000">
              <a:solidFill>
                <a:schemeClr val="accent5">
                  <a:lumMod val="50000"/>
                </a:schemeClr>
              </a:solidFill>
              <a:latin typeface="Circe Bold"/>
            </a:endParaRPr>
          </a:p>
          <a:p>
            <a:pPr>
              <a:defRPr/>
            </a:pPr>
            <a:endParaRPr lang="ru-RU" sz="3600">
              <a:solidFill>
                <a:schemeClr val="tx1">
                  <a:lumMod val="65000"/>
                  <a:lumOff val="35000"/>
                </a:schemeClr>
              </a:solidFill>
              <a:latin typeface="Calibri" panose="020F0502020204030204"/>
              <a:cs typeface="Calibri" panose="020F0502020204030204"/>
            </a:endParaRPr>
          </a:p>
          <a:p>
            <a:pPr>
              <a:defRPr/>
            </a:pPr>
            <a:endParaRPr lang="ru-RU" sz="3600">
              <a:solidFill>
                <a:schemeClr val="tx1">
                  <a:lumMod val="65000"/>
                  <a:lumOff val="35000"/>
                </a:schemeClr>
              </a:solidFill>
              <a:latin typeface="Calibri" panose="020F0502020204030204"/>
              <a:cs typeface="Calibri" panose="020F0502020204030204"/>
            </a:endParaRPr>
          </a:p>
          <a:p>
            <a:pPr>
              <a:defRPr/>
            </a:pPr>
            <a:r>
              <a:rPr lang="ru-RU" sz="3600">
                <a:solidFill>
                  <a:schemeClr val="tx1">
                    <a:lumMod val="65000"/>
                    <a:lumOff val="35000"/>
                  </a:schemeClr>
                </a:solidFill>
                <a:latin typeface="Calibri" panose="020F0502020204030204"/>
                <a:cs typeface="Calibri" panose="020F0502020204030204"/>
              </a:rPr>
              <a:t>Смердова Екатерина Андреевна, канд.филол.н., </a:t>
            </a:r>
            <a:endParaRPr lang="ru-RU" sz="3600">
              <a:solidFill>
                <a:schemeClr val="tx1">
                  <a:lumMod val="65000"/>
                  <a:lumOff val="35000"/>
                </a:schemeClr>
              </a:solidFill>
              <a:latin typeface="Calibri" panose="020F0502020204030204"/>
              <a:cs typeface="Calibri" panose="020F0502020204030204"/>
            </a:endParaRPr>
          </a:p>
          <a:p>
            <a:pPr>
              <a:defRPr/>
            </a:pPr>
            <a:r>
              <a:rPr lang="ru-RU" sz="3600">
                <a:solidFill>
                  <a:schemeClr val="tx1">
                    <a:lumMod val="65000"/>
                    <a:lumOff val="35000"/>
                  </a:schemeClr>
                </a:solidFill>
                <a:latin typeface="Calibri" panose="020F0502020204030204"/>
                <a:cs typeface="Calibri" panose="020F0502020204030204"/>
              </a:rPr>
              <a:t>доцент </a:t>
            </a:r>
            <a:r>
              <a:rPr lang="ru-RU" sz="3600">
                <a:solidFill>
                  <a:schemeClr val="tx1">
                    <a:lumMod val="65000"/>
                    <a:lumOff val="35000"/>
                  </a:schemeClr>
                </a:solidFill>
                <a:latin typeface="Calibri" panose="020F0502020204030204"/>
                <a:cs typeface="Calibri" panose="020F0502020204030204"/>
              </a:rPr>
              <a:t>кафедры </a:t>
            </a:r>
            <a:r>
              <a:rPr lang="ru-RU" sz="3600">
                <a:solidFill>
                  <a:schemeClr val="tx1">
                    <a:lumMod val="65000"/>
                    <a:lumOff val="35000"/>
                  </a:schemeClr>
                </a:solidFill>
                <a:latin typeface="Calibri" panose="020F0502020204030204"/>
                <a:cs typeface="Calibri" panose="020F0502020204030204"/>
              </a:rPr>
              <a:t>общего образования ЦНППМПР, sea-cub@iro.perm.ru</a:t>
            </a:r>
            <a:endParaRPr lang="ru-RU" sz="3600">
              <a:solidFill>
                <a:schemeClr val="tx1">
                  <a:lumMod val="65000"/>
                  <a:lumOff val="35000"/>
                </a:schemeClr>
              </a:solidFill>
              <a:latin typeface="Calibri" panose="020F0502020204030204"/>
              <a:cs typeface="Calibri" panose="020F0502020204030204"/>
            </a:endParaRPr>
          </a:p>
          <a:p>
            <a:pPr>
              <a:defRPr/>
            </a:pPr>
            <a:endParaRPr lang="ru-RU" sz="2400" b="0">
              <a:solidFill>
                <a:schemeClr val="tx1">
                  <a:lumMod val="65000"/>
                  <a:lumOff val="35000"/>
                </a:schemeClr>
              </a:solidFill>
              <a:latin typeface="Calibri" panose="020F0502020204030204"/>
              <a:cs typeface="Calibri" panose="020F0502020204030204"/>
            </a:endParaRPr>
          </a:p>
          <a:p>
            <a:pPr>
              <a:defRPr/>
            </a:pPr>
            <a:r>
              <a:rPr lang="ru-RU" sz="3600" b="0">
                <a:solidFill>
                  <a:schemeClr val="tx1">
                    <a:lumMod val="65000"/>
                    <a:lumOff val="35000"/>
                  </a:schemeClr>
                </a:solidFill>
                <a:latin typeface="Calibri" panose="020F0502020204030204"/>
                <a:cs typeface="Calibri" panose="020F0502020204030204"/>
              </a:rPr>
              <a:t> </a:t>
            </a:r>
            <a:endParaRPr lang="ru-RU" sz="3600" b="0">
              <a:solidFill>
                <a:schemeClr val="tx1">
                  <a:lumMod val="65000"/>
                  <a:lumOff val="35000"/>
                </a:schemeClr>
              </a:solidFill>
              <a:latin typeface="Calibri" panose="020F0502020204030204"/>
              <a:cs typeface="Calibri" panose="020F0502020204030204"/>
            </a:endParaRPr>
          </a:p>
        </p:txBody>
      </p:sp>
      <p:pic>
        <p:nvPicPr>
          <p:cNvPr id="9" name="Рисунок 8"/>
          <p:cNvPicPr>
            <a:picLocks noChangeAspect="1"/>
          </p:cNvPicPr>
          <p:nvPr/>
        </p:nvPicPr>
        <p:blipFill>
          <a:blip r:embed="rId2"/>
          <a:stretch>
            <a:fillRect/>
          </a:stretch>
        </p:blipFill>
        <p:spPr bwMode="auto">
          <a:xfrm>
            <a:off x="1281629" y="537059"/>
            <a:ext cx="2071161" cy="1717174"/>
          </a:xfrm>
          <a:prstGeom prst="rect">
            <a:avLst/>
          </a:prstGeom>
        </p:spPr>
      </p:pic>
      <p:pic>
        <p:nvPicPr>
          <p:cNvPr id="1026" name="Picture 2" descr="C:\Users\Chernicyna-NA\Desktop\САЙТ ЦЕНТР\лого больш.png"/>
          <p:cNvPicPr>
            <a:picLocks noChangeAspect="1" noChangeArrowheads="1"/>
          </p:cNvPicPr>
          <p:nvPr/>
        </p:nvPicPr>
        <p:blipFill>
          <a:blip r:embed="rId3"/>
          <a:stretch>
            <a:fillRect/>
          </a:stretch>
        </p:blipFill>
        <p:spPr bwMode="auto">
          <a:xfrm>
            <a:off x="20053704" y="629709"/>
            <a:ext cx="2256490" cy="1886501"/>
          </a:xfrm>
          <a:prstGeom prst="rect">
            <a:avLst/>
          </a:prstGeom>
          <a:noFill/>
        </p:spPr>
      </p:pic>
      <p:pic>
        <p:nvPicPr>
          <p:cNvPr id="11" name="Рисунок 10"/>
          <p:cNvPicPr>
            <a:picLocks noChangeAspect="1"/>
          </p:cNvPicPr>
          <p:nvPr/>
        </p:nvPicPr>
        <p:blipFill>
          <a:blip r:embed="rId4"/>
          <a:stretch>
            <a:fillRect/>
          </a:stretch>
        </p:blipFill>
        <p:spPr bwMode="auto">
          <a:xfrm>
            <a:off x="4294014" y="537059"/>
            <a:ext cx="1105271" cy="1952141"/>
          </a:xfrm>
          <a:prstGeom prst="rect">
            <a:avLst/>
          </a:prstGeom>
          <a:ln>
            <a:noFill/>
          </a:ln>
          <a:effectLst/>
        </p:spPr>
      </p:pic>
      <p:pic>
        <p:nvPicPr>
          <p:cNvPr id="7" name="Picture 2" descr="C:\Users\Chernicyna-NA\Desktop\САЙТ ЦЕНТР\подвал\logo2.png"/>
          <p:cNvPicPr>
            <a:picLocks noChangeAspect="1" noChangeArrowheads="1"/>
          </p:cNvPicPr>
          <p:nvPr/>
        </p:nvPicPr>
        <p:blipFill>
          <a:blip r:embed="rId5"/>
          <a:stretch>
            <a:fillRect/>
          </a:stretch>
        </p:blipFill>
        <p:spPr bwMode="auto">
          <a:xfrm>
            <a:off x="17204274" y="623491"/>
            <a:ext cx="2439170" cy="1620000"/>
          </a:xfrm>
          <a:prstGeom prst="rect">
            <a:avLst/>
          </a:prstGeom>
          <a:noFill/>
        </p:spPr>
      </p:pic>
      <p:pic>
        <p:nvPicPr>
          <p:cNvPr id="2" name="Picture 1" descr="Polish_20220516_222545323 — копия"/>
          <p:cNvPicPr>
            <a:picLocks noChangeAspect="1"/>
          </p:cNvPicPr>
          <p:nvPr/>
        </p:nvPicPr>
        <p:blipFill>
          <a:blip r:embed="rId6"/>
          <a:stretch>
            <a:fillRect/>
          </a:stretch>
        </p:blipFill>
        <p:spPr bwMode="auto">
          <a:xfrm>
            <a:off x="6074409" y="8566784"/>
            <a:ext cx="1383030" cy="1440180"/>
          </a:xfrm>
          <a:prstGeom prst="ellipse">
            <a:avLst/>
          </a:prstGeom>
        </p:spPr>
      </p:pic>
    </p:spTree>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Номер слайда 2"/>
          <p:cNvSpPr>
            <a:spLocks noGrp="1"/>
          </p:cNvSpPr>
          <p:nvPr>
            <p:ph type="sldNum" sz="quarter" idx="12"/>
          </p:nvPr>
        </p:nvSpPr>
        <p:spPr bwMode="auto"/>
        <p:txBody>
          <a:bodyPr/>
          <a:lstStyle/>
          <a:p>
            <a:pPr>
              <a:defRPr/>
            </a:pPr>
            <a:fld id="{86CB4B4D-7CA3-9044-876B-883B54F8677D}" type="slidenum">
              <a:rPr lang="ru-RU"/>
            </a:fld>
            <a:endParaRPr lang="ru-RU"/>
          </a:p>
        </p:txBody>
      </p:sp>
      <p:pic>
        <p:nvPicPr>
          <p:cNvPr id="4" name="Рисунок 3"/>
          <p:cNvPicPr>
            <a:picLocks noChangeAspect="1"/>
          </p:cNvPicPr>
          <p:nvPr/>
        </p:nvPicPr>
        <p:blipFill>
          <a:blip r:embed="rId1"/>
          <a:stretch>
            <a:fillRect/>
          </a:stretch>
        </p:blipFill>
        <p:spPr bwMode="auto">
          <a:xfrm>
            <a:off x="567027" y="199188"/>
            <a:ext cx="2448442" cy="2029972"/>
          </a:xfrm>
          <a:prstGeom prst="rect">
            <a:avLst/>
          </a:prstGeom>
        </p:spPr>
      </p:pic>
      <p:pic>
        <p:nvPicPr>
          <p:cNvPr id="5" name="Picture 2" descr="C:\Users\Chernicyna-NA\Desktop\САЙТ ЦЕНТР\лого больш.png"/>
          <p:cNvPicPr>
            <a:picLocks noChangeAspect="1" noChangeArrowheads="1"/>
          </p:cNvPicPr>
          <p:nvPr/>
        </p:nvPicPr>
        <p:blipFill>
          <a:blip r:embed="rId2"/>
          <a:stretch>
            <a:fillRect/>
          </a:stretch>
        </p:blipFill>
        <p:spPr bwMode="auto">
          <a:xfrm>
            <a:off x="21391435" y="286004"/>
            <a:ext cx="2256490" cy="1886501"/>
          </a:xfrm>
          <a:prstGeom prst="rect">
            <a:avLst/>
          </a:prstGeom>
          <a:noFill/>
        </p:spPr>
      </p:pic>
      <p:sp>
        <p:nvSpPr>
          <p:cNvPr id="8" name="Заголовок 1"/>
          <p:cNvSpPr>
            <a:spLocks noGrp="1"/>
          </p:cNvSpPr>
          <p:nvPr/>
        </p:nvSpPr>
        <p:spPr bwMode="auto">
          <a:xfrm>
            <a:off x="2713990" y="285750"/>
            <a:ext cx="18956655" cy="2651125"/>
          </a:xfrm>
          <a:prstGeom prst="rect">
            <a:avLst/>
          </a:prstGeom>
        </p:spPr>
        <p:txBody>
          <a:bodyPr vert="horz" lIns="91440" tIns="45720" rIns="91440" bIns="45720" rtlCol="0" anchor="ctr">
            <a:noAutofit/>
          </a:bodyPr>
          <a:lstStyle>
            <a:lvl1pPr algn="l" defTabSz="1828800">
              <a:lnSpc>
                <a:spcPct val="90000"/>
              </a:lnSpc>
              <a:spcBef>
                <a:spcPts val="0"/>
              </a:spcBef>
              <a:buNone/>
              <a:defRPr sz="8800">
                <a:solidFill>
                  <a:schemeClr val="tx1"/>
                </a:solidFill>
                <a:latin typeface="+mj-lt"/>
                <a:ea typeface="+mj-ea"/>
                <a:cs typeface="+mj-cs"/>
              </a:defRPr>
            </a:lvl1pPr>
          </a:lstStyle>
          <a:p>
            <a:pPr algn="ctr">
              <a:defRPr/>
            </a:pPr>
            <a:r>
              <a:rPr lang="ru-RU" sz="6500" b="1" cap="none">
                <a:solidFill>
                  <a:schemeClr val="accent1">
                    <a:lumMod val="75000"/>
                  </a:schemeClr>
                </a:solidFill>
                <a:ea typeface="Helvetica Neue"/>
                <a:cs typeface="Helvetica Neue"/>
              </a:rPr>
              <a:t>Основные подходы в обучении РКИ</a:t>
            </a:r>
            <a:endParaRPr lang="ru-RU" sz="6500" b="1" cap="none">
              <a:solidFill>
                <a:schemeClr val="accent1">
                  <a:lumMod val="75000"/>
                </a:schemeClr>
              </a:solidFill>
              <a:ea typeface="Helvetica Neue"/>
              <a:cs typeface="Helvetica Neue"/>
            </a:endParaRPr>
          </a:p>
        </p:txBody>
      </p:sp>
      <p:pic>
        <p:nvPicPr>
          <p:cNvPr id="17" name="Picture 16" descr="students"/>
          <p:cNvPicPr>
            <a:picLocks noChangeAspect="1"/>
          </p:cNvPicPr>
          <p:nvPr/>
        </p:nvPicPr>
        <p:blipFill>
          <a:blip r:embed="rId3"/>
          <a:stretch>
            <a:fillRect/>
          </a:stretch>
        </p:blipFill>
        <p:spPr bwMode="auto">
          <a:xfrm>
            <a:off x="567055" y="4851400"/>
            <a:ext cx="4013835" cy="4013835"/>
          </a:xfrm>
          <a:prstGeom prst="rect">
            <a:avLst/>
          </a:prstGeom>
        </p:spPr>
      </p:pic>
      <p:graphicFrame>
        <p:nvGraphicFramePr>
          <p:cNvPr id="6" name="Diagram 5"/>
          <p:cNvGraphicFramePr/>
          <p:nvPr/>
        </p:nvGraphicFramePr>
        <p:xfrm>
          <a:off x="1696085" y="2628900"/>
          <a:ext cx="21287105" cy="106076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2" name="Content Placeholder 11" descr="school (1)"/>
          <p:cNvPicPr>
            <a:picLocks noChangeAspect="1"/>
          </p:cNvPicPr>
          <p:nvPr>
            <p:ph idx="1"/>
          </p:nvPr>
        </p:nvPicPr>
        <p:blipFill>
          <a:blip r:embed="rId9"/>
          <a:stretch>
            <a:fillRect/>
          </a:stretch>
        </p:blipFill>
        <p:spPr bwMode="auto">
          <a:xfrm>
            <a:off x="19446875" y="4664075"/>
            <a:ext cx="4201160" cy="420116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custDataLst>
              <p:tags r:id="rId1"/>
            </p:custDataLst>
          </p:nvPr>
        </p:nvSpPr>
        <p:spPr>
          <a:xfrm>
            <a:off x="1339850" y="886460"/>
            <a:ext cx="11139170" cy="4201160"/>
          </a:xfrm>
        </p:spPr>
        <p:txBody>
          <a:bodyPr>
            <a:normAutofit/>
          </a:bodyPr>
          <a:lstStyle/>
          <a:p>
            <a:r>
              <a:rPr lang="ru-RU" sz="4000" dirty="0" smtClean="0"/>
              <a:t>Учебный план (Федеральный государственный образовательный стандарт основного общего образования, 2021)</a:t>
            </a:r>
            <a:endParaRPr lang="ru-RU" sz="4000" dirty="0" smtClean="0"/>
          </a:p>
        </p:txBody>
      </p:sp>
      <p:sp>
        <p:nvSpPr>
          <p:cNvPr id="9" name="文本占位符 8"/>
          <p:cNvSpPr>
            <a:spLocks noGrp="1"/>
          </p:cNvSpPr>
          <p:nvPr>
            <p:ph sz="half" idx="2"/>
            <p:custDataLst>
              <p:tags r:id="rId2"/>
            </p:custDataLst>
          </p:nvPr>
        </p:nvSpPr>
        <p:spPr>
          <a:xfrm>
            <a:off x="12720320" y="886460"/>
            <a:ext cx="11233150" cy="10777220"/>
          </a:xfrm>
        </p:spPr>
        <p:txBody>
          <a:bodyPr>
            <a:normAutofit/>
          </a:bodyPr>
          <a:lstStyle/>
          <a:p>
            <a:r>
              <a:rPr lang="ru-RU" altLang="en-US" sz="4500" smtClean="0"/>
              <a:t>Обучающиеся на уровне основного общего образования получают знания, умения и навыки в двух (трёх) филологических направлениях одновременно: в области русского языка как государственного языка РФ; в области обязательного одного иностранного языка; в области родного и (или) государственного языка республики РФ.</a:t>
            </a:r>
            <a:endParaRPr lang="ru-RU" altLang="en-US" sz="4500" smtClean="0"/>
          </a:p>
        </p:txBody>
      </p:sp>
      <p:pic>
        <p:nvPicPr>
          <p:cNvPr id="2" name="Content Placeholder 1"/>
          <p:cNvPicPr>
            <a:picLocks noChangeAspect="1"/>
          </p:cNvPicPr>
          <p:nvPr>
            <p:ph sz="half" idx="1"/>
          </p:nvPr>
        </p:nvPicPr>
        <p:blipFill>
          <a:blip r:embed="rId3"/>
          <a:srcRect l="25977" t="28227" r="19989" b="47357"/>
          <a:stretch>
            <a:fillRect/>
          </a:stretch>
        </p:blipFill>
        <p:spPr>
          <a:xfrm>
            <a:off x="735330" y="7132320"/>
            <a:ext cx="16939260" cy="4305300"/>
          </a:xfrm>
          <a:prstGeom prst="roundRect">
            <a:avLst/>
          </a:prstGeom>
        </p:spPr>
      </p:pic>
    </p:spTree>
    <p:custDataLst>
      <p:tags r:id="rId4"/>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custDataLst>
              <p:tags r:id="rId1"/>
            </p:custDataLst>
          </p:nvPr>
        </p:nvSpPr>
        <p:spPr>
          <a:xfrm>
            <a:off x="2279650" y="1596390"/>
            <a:ext cx="20509230" cy="3233420"/>
          </a:xfrm>
        </p:spPr>
        <p:txBody>
          <a:bodyPr>
            <a:normAutofit/>
          </a:bodyPr>
          <a:lstStyle/>
          <a:p>
            <a:r>
              <a:rPr lang="ru-RU" altLang="en-US" sz="6500" dirty="0" smtClean="0">
                <a:solidFill>
                  <a:schemeClr val="accent1"/>
                </a:solidFill>
                <a:effectLst>
                  <a:outerShdw blurRad="38100" dist="25400" dir="5400000" algn="ctr" rotWithShape="0">
                    <a:srgbClr val="6E747A">
                      <a:alpha val="43000"/>
                    </a:srgbClr>
                  </a:outerShdw>
                </a:effectLst>
              </a:rPr>
              <a:t>Методика преподавания русского как государственного языка, родного и иностранного языка разнится.</a:t>
            </a:r>
            <a:endParaRPr lang="ru-RU" altLang="en-US" sz="6500" dirty="0" smtClean="0">
              <a:solidFill>
                <a:schemeClr val="accent1"/>
              </a:solidFill>
              <a:effectLst>
                <a:outerShdw blurRad="38100" dist="25400" dir="5400000" algn="ctr" rotWithShape="0">
                  <a:srgbClr val="6E747A">
                    <a:alpha val="43000"/>
                  </a:srgbClr>
                </a:outerShdw>
              </a:effectLst>
            </a:endParaRPr>
          </a:p>
        </p:txBody>
      </p:sp>
      <p:sp>
        <p:nvSpPr>
          <p:cNvPr id="9" name="文本占位符 8"/>
          <p:cNvSpPr>
            <a:spLocks noGrp="1"/>
          </p:cNvSpPr>
          <p:nvPr>
            <p:ph type="body" idx="1"/>
            <p:custDataLst>
              <p:tags r:id="rId2"/>
            </p:custDataLst>
          </p:nvPr>
        </p:nvSpPr>
        <p:spPr>
          <a:xfrm>
            <a:off x="297180" y="7221220"/>
            <a:ext cx="5240020" cy="5527040"/>
          </a:xfrm>
        </p:spPr>
        <p:txBody>
          <a:bodyPr>
            <a:normAutofit fontScale="60000"/>
          </a:bodyPr>
          <a:lstStyle/>
          <a:p>
            <a:r>
              <a:rPr lang="ru-RU" b="1" smtClean="0"/>
              <a:t>Русский язык как родной осваивается обучающимися:</a:t>
            </a:r>
            <a:endParaRPr lang="ru-RU" b="1" smtClean="0"/>
          </a:p>
          <a:p>
            <a:r>
              <a:rPr lang="ru-RU" smtClean="0"/>
              <a:t>- через получение сведений о языке (формирование лингвистической компетенции);</a:t>
            </a:r>
            <a:endParaRPr lang="ru-RU" smtClean="0"/>
          </a:p>
          <a:p>
            <a:r>
              <a:rPr lang="ru-RU" smtClean="0"/>
              <a:t>- через развитие речи (коммуникативная компетенция).</a:t>
            </a:r>
            <a:endParaRPr lang="ru-RU" smtClean="0"/>
          </a:p>
        </p:txBody>
      </p:sp>
      <p:sp>
        <p:nvSpPr>
          <p:cNvPr id="2" name="文本占位符 8"/>
          <p:cNvSpPr>
            <a:spLocks noGrp="1"/>
          </p:cNvSpPr>
          <p:nvPr>
            <p:custDataLst>
              <p:tags r:id="rId3"/>
            </p:custDataLst>
          </p:nvPr>
        </p:nvSpPr>
        <p:spPr>
          <a:xfrm>
            <a:off x="10648950" y="7423150"/>
            <a:ext cx="7054850" cy="5808980"/>
          </a:xfrm>
          <a:prstGeom prst="rect">
            <a:avLst/>
          </a:prstGeom>
        </p:spPr>
        <p:txBody>
          <a:bodyPr vert="horz" lIns="180000" tIns="0" rIns="180000" bIns="93600" rtlCol="0">
            <a:normAutofit fontScale="80000"/>
          </a:bodyPr>
          <a:lstStyle>
            <a:lvl1pPr marL="0" indent="0" algn="ctr"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Arial" panose="020B0604020202020204" pitchFamily="34" charset="0"/>
                <a:cs typeface="+mn-cs"/>
                <a:sym typeface="+mn-ea"/>
              </a:defRPr>
            </a:lvl1pPr>
            <a:lvl2pPr marL="457200"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tint val="75000"/>
                  </a:schemeClr>
                </a:solidFill>
                <a:uFillTx/>
                <a:latin typeface="Arial" panose="020B0604020202020204" pitchFamily="34" charset="0"/>
                <a:ea typeface="Arial" panose="020B0604020202020204" pitchFamily="34" charset="0"/>
                <a:cs typeface="+mn-cs"/>
              </a:defRPr>
            </a:lvl2pPr>
            <a:lvl3pPr marL="914400" indent="0" algn="l" defTabSz="914400" rtl="0" eaLnBrk="1" fontAlgn="auto" latinLnBrk="0" hangingPunct="1">
              <a:lnSpc>
                <a:spcPct val="130000"/>
              </a:lnSpc>
              <a:spcBef>
                <a:spcPts val="0"/>
              </a:spcBef>
              <a:spcAft>
                <a:spcPts val="1000"/>
              </a:spcAft>
              <a:buFont typeface="Arial" panose="020B0604020202020204" pitchFamily="34" charset="0"/>
              <a:buNone/>
              <a:defRPr sz="1800" u="none" strike="noStrike" kern="1200" cap="none" spc="150" normalizeH="0" baseline="0">
                <a:solidFill>
                  <a:schemeClr val="tx1">
                    <a:tint val="75000"/>
                  </a:schemeClr>
                </a:solidFill>
                <a:uFillTx/>
                <a:latin typeface="Arial" panose="020B0604020202020204" pitchFamily="34" charset="0"/>
                <a:ea typeface="Arial" panose="020B0604020202020204" pitchFamily="34" charset="0"/>
                <a:cs typeface="+mn-cs"/>
              </a:defRPr>
            </a:lvl3pPr>
            <a:lvl4pPr marL="1371600" indent="0" algn="l"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tint val="75000"/>
                  </a:schemeClr>
                </a:solidFill>
                <a:uFillTx/>
                <a:latin typeface="Arial" panose="020B0604020202020204" pitchFamily="34" charset="0"/>
                <a:ea typeface="Arial" panose="020B0604020202020204" pitchFamily="34" charset="0"/>
                <a:cs typeface="+mn-cs"/>
              </a:defRPr>
            </a:lvl4pPr>
            <a:lvl5pPr marL="1828800" indent="0" algn="l"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tint val="75000"/>
                  </a:schemeClr>
                </a:solidFill>
                <a:uFillTx/>
                <a:latin typeface="Arial" panose="020B0604020202020204" pitchFamily="34" charset="0"/>
                <a:ea typeface="Arial" panose="020B0604020202020204" pitchFamily="34" charset="0"/>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ru-RU" sz="3200" b="1" smtClean="0"/>
              <a:t>Русский язык как иностранный осваивается обучающимися:</a:t>
            </a:r>
            <a:endParaRPr lang="ru-RU" sz="3200" b="1" smtClean="0"/>
          </a:p>
          <a:p>
            <a:r>
              <a:rPr lang="ru-RU" sz="3200" smtClean="0"/>
              <a:t>- как язык общения во внеклассной деятельности;</a:t>
            </a:r>
            <a:endParaRPr lang="ru-RU" sz="3200" smtClean="0"/>
          </a:p>
          <a:p>
            <a:r>
              <a:rPr lang="ru-RU" sz="3200" smtClean="0"/>
              <a:t>- как язык обучения (получение сведений о предметах школьного цикла на языке);</a:t>
            </a:r>
            <a:endParaRPr lang="ru-RU" sz="3200" smtClean="0"/>
          </a:p>
          <a:p>
            <a:r>
              <a:rPr lang="ru-RU" sz="3200" smtClean="0"/>
              <a:t>- как язык изучения (получение сведений о русском языке на нём же).</a:t>
            </a:r>
            <a:endParaRPr lang="ru-RU" sz="3200" smtClean="0"/>
          </a:p>
        </p:txBody>
      </p:sp>
      <p:sp>
        <p:nvSpPr>
          <p:cNvPr id="3" name="文本占位符 8"/>
          <p:cNvSpPr>
            <a:spLocks noGrp="1"/>
          </p:cNvSpPr>
          <p:nvPr>
            <p:custDataLst>
              <p:tags r:id="rId4"/>
            </p:custDataLst>
          </p:nvPr>
        </p:nvSpPr>
        <p:spPr>
          <a:xfrm>
            <a:off x="18056860" y="7423150"/>
            <a:ext cx="5626100" cy="5043170"/>
          </a:xfrm>
          <a:prstGeom prst="rect">
            <a:avLst/>
          </a:prstGeom>
        </p:spPr>
        <p:txBody>
          <a:bodyPr vert="horz" lIns="180000" tIns="0" rIns="180000" bIns="93600" rtlCol="0">
            <a:normAutofit fontScale="80000"/>
          </a:bodyPr>
          <a:lstStyle>
            <a:lvl1pPr marL="0" indent="0" algn="ctr"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Arial" panose="020B0604020202020204" pitchFamily="34" charset="0"/>
                <a:cs typeface="+mn-cs"/>
                <a:sym typeface="+mn-ea"/>
              </a:defRPr>
            </a:lvl1pPr>
            <a:lvl2pPr marL="457200"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tint val="75000"/>
                  </a:schemeClr>
                </a:solidFill>
                <a:uFillTx/>
                <a:latin typeface="Arial" panose="020B0604020202020204" pitchFamily="34" charset="0"/>
                <a:ea typeface="Arial" panose="020B0604020202020204" pitchFamily="34" charset="0"/>
                <a:cs typeface="+mn-cs"/>
              </a:defRPr>
            </a:lvl2pPr>
            <a:lvl3pPr marL="914400" indent="0" algn="l" defTabSz="914400" rtl="0" eaLnBrk="1" fontAlgn="auto" latinLnBrk="0" hangingPunct="1">
              <a:lnSpc>
                <a:spcPct val="130000"/>
              </a:lnSpc>
              <a:spcBef>
                <a:spcPts val="0"/>
              </a:spcBef>
              <a:spcAft>
                <a:spcPts val="1000"/>
              </a:spcAft>
              <a:buFont typeface="Arial" panose="020B0604020202020204" pitchFamily="34" charset="0"/>
              <a:buNone/>
              <a:defRPr sz="1800" u="none" strike="noStrike" kern="1200" cap="none" spc="150" normalizeH="0" baseline="0">
                <a:solidFill>
                  <a:schemeClr val="tx1">
                    <a:tint val="75000"/>
                  </a:schemeClr>
                </a:solidFill>
                <a:uFillTx/>
                <a:latin typeface="Arial" panose="020B0604020202020204" pitchFamily="34" charset="0"/>
                <a:ea typeface="Arial" panose="020B0604020202020204" pitchFamily="34" charset="0"/>
                <a:cs typeface="+mn-cs"/>
              </a:defRPr>
            </a:lvl3pPr>
            <a:lvl4pPr marL="1371600" indent="0" algn="l"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tint val="75000"/>
                  </a:schemeClr>
                </a:solidFill>
                <a:uFillTx/>
                <a:latin typeface="Arial" panose="020B0604020202020204" pitchFamily="34" charset="0"/>
                <a:ea typeface="Arial" panose="020B0604020202020204" pitchFamily="34" charset="0"/>
                <a:cs typeface="+mn-cs"/>
              </a:defRPr>
            </a:lvl4pPr>
            <a:lvl5pPr marL="1828800" indent="0" algn="l"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tint val="75000"/>
                  </a:schemeClr>
                </a:solidFill>
                <a:uFillTx/>
                <a:latin typeface="Arial" panose="020B0604020202020204" pitchFamily="34" charset="0"/>
                <a:ea typeface="Arial" panose="020B0604020202020204" pitchFamily="34" charset="0"/>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ru-RU" sz="3200" b="1" smtClean="0"/>
              <a:t>Иностранный язык осваивается обучающимися:</a:t>
            </a:r>
            <a:endParaRPr lang="ru-RU" sz="3200" b="1" smtClean="0"/>
          </a:p>
          <a:p>
            <a:r>
              <a:rPr lang="ru-RU" sz="3200" smtClean="0"/>
              <a:t>- как средство актуализации поликультурного пространства;</a:t>
            </a:r>
            <a:endParaRPr lang="ru-RU" sz="3200" smtClean="0"/>
          </a:p>
          <a:p>
            <a:r>
              <a:rPr lang="ru-RU" sz="3200" smtClean="0"/>
              <a:t>- как средство выражения гражданской позиции гражданина РФ.</a:t>
            </a:r>
            <a:endParaRPr lang="ru-RU" sz="3200" smtClean="0"/>
          </a:p>
        </p:txBody>
      </p:sp>
      <p:sp>
        <p:nvSpPr>
          <p:cNvPr id="4" name="Oval 3"/>
          <p:cNvSpPr/>
          <p:nvPr/>
        </p:nvSpPr>
        <p:spPr>
          <a:xfrm>
            <a:off x="10295890" y="6640830"/>
            <a:ext cx="7406640" cy="6714490"/>
          </a:xfrm>
          <a:prstGeom prst="ellipse">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6000"/>
          </a:p>
        </p:txBody>
      </p:sp>
      <p:sp>
        <p:nvSpPr>
          <p:cNvPr id="10" name="Oval 9"/>
          <p:cNvSpPr/>
          <p:nvPr/>
        </p:nvSpPr>
        <p:spPr>
          <a:xfrm>
            <a:off x="16977360" y="6642100"/>
            <a:ext cx="7406640" cy="6714490"/>
          </a:xfrm>
          <a:prstGeom prst="ellipse">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6000"/>
          </a:p>
        </p:txBody>
      </p:sp>
      <p:sp>
        <p:nvSpPr>
          <p:cNvPr id="11" name="文本占位符 8"/>
          <p:cNvSpPr>
            <a:spLocks noGrp="1"/>
          </p:cNvSpPr>
          <p:nvPr>
            <p:custDataLst>
              <p:tags r:id="rId5"/>
            </p:custDataLst>
          </p:nvPr>
        </p:nvSpPr>
        <p:spPr>
          <a:xfrm>
            <a:off x="4812030" y="7221220"/>
            <a:ext cx="5483860" cy="6494780"/>
          </a:xfrm>
          <a:prstGeom prst="rect">
            <a:avLst/>
          </a:prstGeom>
        </p:spPr>
        <p:txBody>
          <a:bodyPr vert="horz" lIns="180000" tIns="0" rIns="180000" bIns="93600" rtlCol="0">
            <a:normAutofit fontScale="70000"/>
          </a:bodyPr>
          <a:lstStyle>
            <a:lvl1pPr marL="0" indent="0" algn="ctr"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Arial" panose="020B0604020202020204" pitchFamily="34" charset="0"/>
                <a:cs typeface="+mn-cs"/>
                <a:sym typeface="+mn-ea"/>
              </a:defRPr>
            </a:lvl1pPr>
            <a:lvl2pPr marL="457200"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tint val="75000"/>
                  </a:schemeClr>
                </a:solidFill>
                <a:uFillTx/>
                <a:latin typeface="Arial" panose="020B0604020202020204" pitchFamily="34" charset="0"/>
                <a:ea typeface="Arial" panose="020B0604020202020204" pitchFamily="34" charset="0"/>
                <a:cs typeface="+mn-cs"/>
              </a:defRPr>
            </a:lvl2pPr>
            <a:lvl3pPr marL="914400" indent="0" algn="l" defTabSz="914400" rtl="0" eaLnBrk="1" fontAlgn="auto" latinLnBrk="0" hangingPunct="1">
              <a:lnSpc>
                <a:spcPct val="130000"/>
              </a:lnSpc>
              <a:spcBef>
                <a:spcPts val="0"/>
              </a:spcBef>
              <a:spcAft>
                <a:spcPts val="1000"/>
              </a:spcAft>
              <a:buFont typeface="Arial" panose="020B0604020202020204" pitchFamily="34" charset="0"/>
              <a:buNone/>
              <a:defRPr sz="1800" u="none" strike="noStrike" kern="1200" cap="none" spc="150" normalizeH="0" baseline="0">
                <a:solidFill>
                  <a:schemeClr val="tx1">
                    <a:tint val="75000"/>
                  </a:schemeClr>
                </a:solidFill>
                <a:uFillTx/>
                <a:latin typeface="Arial" panose="020B0604020202020204" pitchFamily="34" charset="0"/>
                <a:ea typeface="Arial" panose="020B0604020202020204" pitchFamily="34" charset="0"/>
                <a:cs typeface="+mn-cs"/>
              </a:defRPr>
            </a:lvl3pPr>
            <a:lvl4pPr marL="1371600" indent="0" algn="l"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tint val="75000"/>
                  </a:schemeClr>
                </a:solidFill>
                <a:uFillTx/>
                <a:latin typeface="Arial" panose="020B0604020202020204" pitchFamily="34" charset="0"/>
                <a:ea typeface="Arial" panose="020B0604020202020204" pitchFamily="34" charset="0"/>
                <a:cs typeface="+mn-cs"/>
              </a:defRPr>
            </a:lvl4pPr>
            <a:lvl5pPr marL="1828800" indent="0" algn="l"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tint val="75000"/>
                  </a:schemeClr>
                </a:solidFill>
                <a:uFillTx/>
                <a:latin typeface="Arial" panose="020B0604020202020204" pitchFamily="34" charset="0"/>
                <a:ea typeface="Arial" panose="020B0604020202020204" pitchFamily="34" charset="0"/>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ru-RU" sz="3200" b="1" smtClean="0"/>
              <a:t>Родной язык осваивается обучающимися:</a:t>
            </a:r>
            <a:endParaRPr lang="ru-RU" sz="3200" b="1" smtClean="0"/>
          </a:p>
          <a:p>
            <a:r>
              <a:rPr lang="ru-RU" sz="3200" smtClean="0"/>
              <a:t>- через получение сведений о языке (формирование лингвистической компетенции);</a:t>
            </a:r>
            <a:endParaRPr lang="ru-RU" sz="3200" smtClean="0"/>
          </a:p>
          <a:p>
            <a:r>
              <a:rPr lang="ru-RU" sz="3200" smtClean="0"/>
              <a:t>- через развитие речи (коммуникативная компетенция);</a:t>
            </a:r>
            <a:endParaRPr lang="ru-RU" sz="3200" smtClean="0"/>
          </a:p>
          <a:p>
            <a:r>
              <a:rPr lang="ru-RU" sz="3200" smtClean="0"/>
              <a:t>- как средство обучения (получение сведений о предметах школьного цикла).</a:t>
            </a:r>
            <a:endParaRPr lang="ru-RU" sz="3200" smtClean="0"/>
          </a:p>
        </p:txBody>
      </p:sp>
      <p:sp>
        <p:nvSpPr>
          <p:cNvPr id="12" name="Double Brace 11"/>
          <p:cNvSpPr/>
          <p:nvPr/>
        </p:nvSpPr>
        <p:spPr>
          <a:xfrm>
            <a:off x="130810" y="7087870"/>
            <a:ext cx="10361930" cy="6013450"/>
          </a:xfrm>
          <a:prstGeom prst="bracePair">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en-US" sz="6000"/>
          </a:p>
        </p:txBody>
      </p:sp>
    </p:spTree>
    <p:custDataLst>
      <p:tags r:id="rId6"/>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6"/>
          <p:cNvSpPr txBox="1"/>
          <p:nvPr userDrawn="1">
            <p:custDataLst>
              <p:tags r:id="rId1"/>
            </p:custDataLst>
          </p:nvPr>
        </p:nvSpPr>
        <p:spPr>
          <a:xfrm>
            <a:off x="1217930" y="11047730"/>
            <a:ext cx="20259040" cy="2260600"/>
          </a:xfrm>
          <a:prstGeom prst="rect">
            <a:avLst/>
          </a:prstGeom>
          <a:noFill/>
          <a:ln w="3175">
            <a:noFill/>
            <a:prstDash val="dash"/>
          </a:ln>
        </p:spPr>
        <p:txBody>
          <a:bodyPr wrap="square" lIns="180340" tIns="93980" rIns="180340" bIns="9398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ysClr val="windowText" lastClr="000000"/>
                </a:solidFill>
                <a:effectLst/>
                <a:latin typeface="+mj-lt"/>
                <a:ea typeface="+mn-ea"/>
                <a:cs typeface="Segoe UI" panose="020B0502040204020203" pitchFamily="34" charset="0"/>
              </a:defRPr>
            </a:lvl1pPr>
          </a:lstStyle>
          <a:p>
            <a:pPr algn="just">
              <a:lnSpc>
                <a:spcPct val="130000"/>
              </a:lnSpc>
              <a:spcAft>
                <a:spcPts val="800"/>
              </a:spcAft>
            </a:pPr>
            <a:r>
              <a:rPr lang="ru-RU" altLang="en-US" sz="3600" spc="50" smtClean="0">
                <a:ln w="3175">
                  <a:noFill/>
                  <a:prstDash val="dash"/>
                </a:ln>
                <a:solidFill>
                  <a:schemeClr val="tx1">
                    <a:lumMod val="85000"/>
                    <a:lumOff val="15000"/>
                  </a:schemeClr>
                </a:solidFill>
                <a:latin typeface="Arial" panose="020B0604020202020204" pitchFamily="34" charset="0"/>
                <a:ea typeface="Arial" panose="020B0604020202020204" pitchFamily="34" charset="0"/>
                <a:cs typeface="Arial" panose="020B0604020202020204" pitchFamily="34" charset="0"/>
              </a:rPr>
              <a:t>Каждая филологическая дисциплина, по ФГОС ООО, предполагает различные уровни коммуникации.</a:t>
            </a:r>
            <a:endParaRPr lang="ru-RU" altLang="en-US" sz="3600" spc="50" smtClean="0">
              <a:ln w="3175">
                <a:noFill/>
                <a:prstDash val="dash"/>
              </a:ln>
              <a:solidFill>
                <a:schemeClr val="tx1">
                  <a:lumMod val="85000"/>
                  <a:lumOff val="15000"/>
                </a:schemeClr>
              </a:solidFill>
              <a:latin typeface="Arial" panose="020B0604020202020204" pitchFamily="34" charset="0"/>
              <a:ea typeface="Arial" panose="020B0604020202020204" pitchFamily="34" charset="0"/>
              <a:cs typeface="Arial" panose="020B0604020202020204" pitchFamily="34" charset="0"/>
            </a:endParaRPr>
          </a:p>
        </p:txBody>
      </p:sp>
      <p:sp>
        <p:nvSpPr>
          <p:cNvPr id="7" name="Title 6"/>
          <p:cNvSpPr txBox="1"/>
          <p:nvPr userDrawn="1">
            <p:custDataLst>
              <p:tags r:id="rId2"/>
            </p:custDataLst>
          </p:nvPr>
        </p:nvSpPr>
        <p:spPr>
          <a:xfrm>
            <a:off x="1219200" y="8972550"/>
            <a:ext cx="20259040" cy="2075180"/>
          </a:xfrm>
          <a:prstGeom prst="rect">
            <a:avLst/>
          </a:prstGeom>
          <a:noFill/>
          <a:ln w="3175">
            <a:noFill/>
            <a:prstDash val="dash"/>
          </a:ln>
        </p:spPr>
        <p:txBody>
          <a:bodyPr wrap="square" lIns="180340" tIns="93980" rIns="180340" bIns="93980" anchor="t" anchorCtr="0">
            <a:normAutofit fontScale="60000"/>
          </a:bodyPr>
          <a:lstStyle>
            <a:lvl1pPr algn="l" defTabSz="913765" rtl="0" eaLnBrk="1" latinLnBrk="0" hangingPunct="1">
              <a:lnSpc>
                <a:spcPct val="90000"/>
              </a:lnSpc>
              <a:spcBef>
                <a:spcPct val="0"/>
              </a:spcBef>
              <a:buNone/>
              <a:defRPr lang="en-US" sz="2745" b="0" kern="1200" cap="none" spc="-49" baseline="0" dirty="0" smtClean="0">
                <a:ln w="3175">
                  <a:noFill/>
                </a:ln>
                <a:solidFill>
                  <a:sysClr val="windowText" lastClr="000000"/>
                </a:solidFill>
                <a:effectLst/>
                <a:latin typeface="+mj-lt"/>
                <a:ea typeface="+mn-ea"/>
                <a:cs typeface="Segoe UI" panose="020B0502040204020203" pitchFamily="34" charset="0"/>
              </a:defRPr>
            </a:lvl1pPr>
          </a:lstStyle>
          <a:p>
            <a:pPr>
              <a:lnSpc>
                <a:spcPct val="100000"/>
              </a:lnSpc>
              <a:spcAft>
                <a:spcPts val="800"/>
              </a:spcAft>
              <a:defRPr/>
            </a:pPr>
            <a:r>
              <a:rPr lang="ru-RU" altLang="en-US" sz="6400" b="1" spc="300" smtClean="0">
                <a:ln w="3175">
                  <a:noFill/>
                  <a:prstDash val="dash"/>
                </a:ln>
                <a:solidFill>
                  <a:schemeClr val="tx1">
                    <a:lumMod val="85000"/>
                    <a:lumOff val="15000"/>
                  </a:schemeClr>
                </a:solidFill>
                <a:latin typeface="Arial" panose="020B0604020202020204" pitchFamily="34" charset="0"/>
                <a:ea typeface="Arial" panose="020B0604020202020204" pitchFamily="34" charset="0"/>
                <a:cs typeface="Arial" panose="020B0604020202020204" pitchFamily="34" charset="0"/>
              </a:rPr>
              <a:t>Язык понимается нами как альтернативная знаковая система, призванная обеспечить эффективную коммуникацию, характеризующуюся достижением целей говорящего. </a:t>
            </a:r>
            <a:endParaRPr lang="ru-RU" altLang="en-US" sz="6400" b="1" spc="300" smtClean="0">
              <a:ln w="3175">
                <a:noFill/>
                <a:prstDash val="dash"/>
              </a:ln>
              <a:solidFill>
                <a:schemeClr val="tx1">
                  <a:lumMod val="85000"/>
                  <a:lumOff val="15000"/>
                </a:schemeClr>
              </a:solidFill>
              <a:latin typeface="Arial" panose="020B0604020202020204" pitchFamily="34" charset="0"/>
              <a:ea typeface="Arial" panose="020B0604020202020204" pitchFamily="34" charset="0"/>
              <a:cs typeface="Arial" panose="020B0604020202020204" pitchFamily="34" charset="0"/>
            </a:endParaRPr>
          </a:p>
        </p:txBody>
      </p:sp>
      <p:pic>
        <p:nvPicPr>
          <p:cNvPr id="4" name="图片 3" descr="C:\Users\Kingsoft\Desktop\图片库\商务\浅色\art-artistic-clipboard-1919337.jpgart-artistic-clipboard-1919337"/>
          <p:cNvPicPr>
            <a:picLocks noChangeAspect="1"/>
          </p:cNvPicPr>
          <p:nvPr>
            <p:custDataLst>
              <p:tags r:id="rId3"/>
            </p:custDataLst>
          </p:nvPr>
        </p:nvPicPr>
        <p:blipFill rotWithShape="1">
          <a:blip r:embed="rId4"/>
          <a:srcRect/>
          <a:stretch>
            <a:fillRect/>
          </a:stretch>
        </p:blipFill>
        <p:spPr>
          <a:xfrm>
            <a:off x="1218596" y="1223252"/>
            <a:ext cx="21940198" cy="7295324"/>
          </a:xfrm>
          <a:prstGeom prst="rect">
            <a:avLst/>
          </a:prstGeom>
        </p:spPr>
      </p:pic>
    </p:spTree>
    <p:custDataLst>
      <p:tags r:id="rId5"/>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p:nvPr>
            <p:ph sz="half" idx="1"/>
          </p:nvPr>
        </p:nvGraphicFramePr>
        <p:xfrm>
          <a:off x="1375410" y="636270"/>
          <a:ext cx="21633180" cy="11521440"/>
        </p:xfrm>
        <a:graphic>
          <a:graphicData uri="http://schemas.openxmlformats.org/drawingml/2006/table">
            <a:tbl>
              <a:tblPr firstRow="1" bandRow="1">
                <a:tableStyleId>{5C22544A-7EE6-4342-B048-85BDC9FD1C3A}</a:tableStyleId>
              </a:tblPr>
              <a:tblGrid>
                <a:gridCol w="10816590"/>
                <a:gridCol w="10816590"/>
              </a:tblGrid>
              <a:tr h="4572000">
                <a:tc>
                  <a:txBody>
                    <a:bodyPr/>
                    <a:p>
                      <a:pPr algn="ctr">
                        <a:buNone/>
                      </a:pPr>
                      <a:endParaRPr lang="ru-RU" altLang="en-US" sz="7200" b="1">
                        <a:solidFill>
                          <a:schemeClr val="tx1"/>
                        </a:solidFill>
                      </a:endParaRPr>
                    </a:p>
                    <a:p>
                      <a:pPr algn="ctr">
                        <a:buNone/>
                      </a:pPr>
                      <a:endParaRPr lang="ru-RU" altLang="en-US" sz="7200" b="1">
                        <a:solidFill>
                          <a:schemeClr val="tx1"/>
                        </a:solidFill>
                      </a:endParaRPr>
                    </a:p>
                    <a:p>
                      <a:pPr algn="ctr">
                        <a:buNone/>
                      </a:pPr>
                      <a:endParaRPr lang="ru-RU" altLang="en-US" sz="7200" b="1">
                        <a:solidFill>
                          <a:schemeClr val="tx1"/>
                        </a:solidFill>
                      </a:endParaRPr>
                    </a:p>
                    <a:p>
                      <a:pPr algn="ctr">
                        <a:buNone/>
                      </a:pPr>
                      <a:r>
                        <a:rPr lang="ru-RU" altLang="en-US" sz="7200" b="1">
                          <a:solidFill>
                            <a:schemeClr val="tx1"/>
                          </a:solidFill>
                        </a:rPr>
                        <a:t>РУССКИЙ ЯЗЫК</a:t>
                      </a:r>
                      <a:endParaRPr lang="ru-RU" altLang="en-US" sz="7200" b="1">
                        <a:solidFill>
                          <a:schemeClr val="tx1"/>
                        </a:solidFill>
                      </a:endParaRPr>
                    </a:p>
                  </a:txBody>
                  <a:tcPr marL="182880" marR="182880" marT="91440" marB="91440"/>
                </a:tc>
                <a:tc>
                  <a:txBody>
                    <a:bodyPr/>
                    <a:p>
                      <a:pPr>
                        <a:buNone/>
                      </a:pPr>
                      <a:endParaRPr lang="ru-RU" altLang="en-US" sz="7200"/>
                    </a:p>
                  </a:txBody>
                  <a:tcPr marL="182880" marR="182880" marT="91440" marB="91440"/>
                </a:tc>
              </a:tr>
              <a:tr h="3474720">
                <a:tc>
                  <a:txBody>
                    <a:bodyPr/>
                    <a:p>
                      <a:pPr algn="ctr">
                        <a:buNone/>
                      </a:pPr>
                      <a:endParaRPr lang="ru-RU" altLang="en-US" sz="7200" b="1">
                        <a:solidFill>
                          <a:schemeClr val="tx1"/>
                        </a:solidFill>
                      </a:endParaRPr>
                    </a:p>
                    <a:p>
                      <a:pPr algn="ctr">
                        <a:buNone/>
                      </a:pPr>
                      <a:endParaRPr lang="ru-RU" altLang="en-US" sz="7200" b="1">
                        <a:solidFill>
                          <a:schemeClr val="tx1"/>
                        </a:solidFill>
                      </a:endParaRPr>
                    </a:p>
                    <a:p>
                      <a:pPr algn="ctr">
                        <a:buNone/>
                      </a:pPr>
                      <a:r>
                        <a:rPr lang="ru-RU" altLang="en-US" sz="7200" b="1">
                          <a:solidFill>
                            <a:schemeClr val="tx1"/>
                          </a:solidFill>
                        </a:rPr>
                        <a:t>РОДНОЙ ЯЗЫК</a:t>
                      </a:r>
                      <a:endParaRPr lang="ru-RU" altLang="en-US" sz="7200" b="1">
                        <a:solidFill>
                          <a:schemeClr val="tx1"/>
                        </a:solidFill>
                      </a:endParaRPr>
                    </a:p>
                  </a:txBody>
                  <a:tcPr marL="182880" marR="182880" marT="91440" marB="91440"/>
                </a:tc>
                <a:tc>
                  <a:txBody>
                    <a:bodyPr/>
                    <a:p>
                      <a:pPr>
                        <a:buNone/>
                      </a:pPr>
                      <a:endParaRPr lang="en-US" sz="7200"/>
                    </a:p>
                  </a:txBody>
                  <a:tcPr marL="182880" marR="182880" marT="91440" marB="91440"/>
                </a:tc>
              </a:tr>
              <a:tr h="3474720">
                <a:tc>
                  <a:txBody>
                    <a:bodyPr/>
                    <a:p>
                      <a:pPr algn="ctr">
                        <a:buNone/>
                      </a:pPr>
                      <a:endParaRPr lang="ru-RU" altLang="en-US" sz="7200" b="1">
                        <a:solidFill>
                          <a:schemeClr val="tx1"/>
                        </a:solidFill>
                      </a:endParaRPr>
                    </a:p>
                    <a:p>
                      <a:pPr algn="ctr">
                        <a:buNone/>
                      </a:pPr>
                      <a:endParaRPr lang="ru-RU" altLang="en-US" sz="7200" b="1">
                        <a:solidFill>
                          <a:schemeClr val="tx1"/>
                        </a:solidFill>
                      </a:endParaRPr>
                    </a:p>
                    <a:p>
                      <a:pPr algn="ctr">
                        <a:buNone/>
                      </a:pPr>
                      <a:r>
                        <a:rPr lang="ru-RU" altLang="en-US" sz="7200" b="1">
                          <a:solidFill>
                            <a:schemeClr val="tx1"/>
                          </a:solidFill>
                        </a:rPr>
                        <a:t>ИНОСТРАННЫЙ ЯЗЫК</a:t>
                      </a:r>
                      <a:endParaRPr lang="ru-RU" altLang="en-US" sz="7200" b="1">
                        <a:solidFill>
                          <a:schemeClr val="tx1"/>
                        </a:solidFill>
                      </a:endParaRPr>
                    </a:p>
                  </a:txBody>
                  <a:tcPr marL="182880" marR="182880" marT="91440" marB="91440"/>
                </a:tc>
                <a:tc>
                  <a:txBody>
                    <a:bodyPr/>
                    <a:p>
                      <a:pPr>
                        <a:buNone/>
                      </a:pPr>
                      <a:endParaRPr lang="en-US" sz="7200"/>
                    </a:p>
                  </a:txBody>
                  <a:tcPr marL="182880" marR="182880" marT="91440" marB="91440"/>
                </a:tc>
              </a:tr>
            </a:tbl>
          </a:graphicData>
        </a:graphic>
      </p:graphicFrame>
      <p:sp>
        <p:nvSpPr>
          <p:cNvPr id="7" name="Oval 6"/>
          <p:cNvSpPr/>
          <p:nvPr/>
        </p:nvSpPr>
        <p:spPr>
          <a:xfrm>
            <a:off x="12933680" y="1550670"/>
            <a:ext cx="3135630" cy="297053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ru-RU" altLang="en-US" sz="2200" b="1">
                <a:sym typeface="+mn-ea"/>
              </a:rPr>
              <a:t>ОСВОЕНИЕ РЕЗУЛЬТАТОВ ОП И УСПЕШНОЕ ПРОХОЖДЕНИЕ ГИА</a:t>
            </a:r>
            <a:endParaRPr lang="ru-RU" altLang="en-US" sz="2200" b="1">
              <a:sym typeface="+mn-ea"/>
            </a:endParaRPr>
          </a:p>
        </p:txBody>
      </p:sp>
      <p:sp>
        <p:nvSpPr>
          <p:cNvPr id="10" name="Oval 9"/>
          <p:cNvSpPr/>
          <p:nvPr/>
        </p:nvSpPr>
        <p:spPr>
          <a:xfrm>
            <a:off x="19712940" y="8568690"/>
            <a:ext cx="3135630" cy="297053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ru-RU" altLang="en-US" sz="2400" b="1"/>
              <a:t>ДИАЛОГ КУЛЬТУР</a:t>
            </a:r>
            <a:endParaRPr lang="ru-RU" altLang="en-US" sz="2400" b="1"/>
          </a:p>
        </p:txBody>
      </p:sp>
      <p:sp>
        <p:nvSpPr>
          <p:cNvPr id="11" name="Oval 10"/>
          <p:cNvSpPr/>
          <p:nvPr/>
        </p:nvSpPr>
        <p:spPr>
          <a:xfrm>
            <a:off x="19712940" y="1550670"/>
            <a:ext cx="3135630" cy="297053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ru-RU" altLang="en-US" sz="2200" b="1">
                <a:sym typeface="+mn-ea"/>
              </a:rPr>
              <a:t>СОХРАНЕНИЕ КУЛЬТУРЫ И ИСТОРИИ СВОЕГО НАРОДА</a:t>
            </a:r>
            <a:endParaRPr lang="en-US" sz="2200" b="1"/>
          </a:p>
        </p:txBody>
      </p:sp>
      <p:sp>
        <p:nvSpPr>
          <p:cNvPr id="12" name="Oval 11"/>
          <p:cNvSpPr/>
          <p:nvPr/>
        </p:nvSpPr>
        <p:spPr>
          <a:xfrm>
            <a:off x="12933680" y="5187950"/>
            <a:ext cx="3135630" cy="297053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ru-RU" altLang="en-US" sz="2200" b="1">
                <a:sym typeface="+mn-ea"/>
              </a:rPr>
              <a:t>ОСВОЕНИЕ РЕЗУЛЬТАТОВ ОП И УСПЕШНОЕ ПРОХОЖДЕНИЕ ГИА</a:t>
            </a:r>
            <a:endParaRPr lang="en-US" sz="2200" b="1"/>
          </a:p>
        </p:txBody>
      </p:sp>
      <p:sp>
        <p:nvSpPr>
          <p:cNvPr id="13" name="Oval 12"/>
          <p:cNvSpPr/>
          <p:nvPr/>
        </p:nvSpPr>
        <p:spPr>
          <a:xfrm>
            <a:off x="16323310" y="1550670"/>
            <a:ext cx="3135630" cy="297053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ru-RU" altLang="en-US" sz="2200" b="1">
                <a:sym typeface="+mn-ea"/>
              </a:rPr>
              <a:t>ОБЩЕНИЕ В ШКОЛЕ И ЗА ЕЁ ПРЕДЕЛАМИ</a:t>
            </a:r>
            <a:endParaRPr lang="en-US" sz="2200" b="1"/>
          </a:p>
        </p:txBody>
      </p:sp>
      <p:sp>
        <p:nvSpPr>
          <p:cNvPr id="14" name="Oval 13"/>
          <p:cNvSpPr/>
          <p:nvPr/>
        </p:nvSpPr>
        <p:spPr>
          <a:xfrm>
            <a:off x="19712940" y="5186680"/>
            <a:ext cx="3135630" cy="297053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ru-RU" altLang="en-US" sz="2200" b="1">
                <a:sym typeface="+mn-ea"/>
              </a:rPr>
              <a:t>СОХРАНЕНИЕ КУЛЬТУРЫ И ИСТОРИИ СВОЕГО НАРОДА</a:t>
            </a:r>
            <a:endParaRPr lang="en-US" sz="2200" b="1"/>
          </a:p>
        </p:txBody>
      </p:sp>
      <p:sp>
        <p:nvSpPr>
          <p:cNvPr id="15" name="Oval 14"/>
          <p:cNvSpPr/>
          <p:nvPr/>
        </p:nvSpPr>
        <p:spPr>
          <a:xfrm>
            <a:off x="16323310" y="5187950"/>
            <a:ext cx="3135630" cy="297053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ru-RU" altLang="en-US" sz="2200" b="1">
                <a:sym typeface="+mn-ea"/>
              </a:rPr>
              <a:t>ОБЩЕНИЕ ДОМА, С ДРУЗЬЯМИ, ВЛАДЕЮЩИМИ РОДНЫМ ЯЗЫКОМ</a:t>
            </a:r>
            <a:endParaRPr lang="en-US" sz="2200" b="1"/>
          </a:p>
        </p:txBody>
      </p:sp>
      <p:sp>
        <p:nvSpPr>
          <p:cNvPr id="16" name="Oval 15"/>
          <p:cNvSpPr/>
          <p:nvPr/>
        </p:nvSpPr>
        <p:spPr>
          <a:xfrm>
            <a:off x="16323310" y="8568690"/>
            <a:ext cx="3135630" cy="297053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ru-RU" altLang="en-US" sz="2400" b="1"/>
              <a:t>РАЗВИТИЕ ПАМЯТИ, ВООБРАЖЕНИЯ И Т.Д.</a:t>
            </a:r>
            <a:endParaRPr lang="ru-RU" altLang="en-US" sz="2400" b="1"/>
          </a:p>
        </p:txBody>
      </p:sp>
      <p:sp>
        <p:nvSpPr>
          <p:cNvPr id="17" name="Oval 16"/>
          <p:cNvSpPr/>
          <p:nvPr/>
        </p:nvSpPr>
        <p:spPr>
          <a:xfrm>
            <a:off x="12933680" y="8568690"/>
            <a:ext cx="3135630" cy="297053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ru-RU" altLang="en-US" sz="2200" b="1">
                <a:sym typeface="+mn-ea"/>
              </a:rPr>
              <a:t>ОСВОЕНИЕ РЕЗУЛЬТАТОВ ОП И УСПЕШНОЕ ПРОХОЖДЕНИЕ ГИА</a:t>
            </a:r>
            <a:endParaRPr lang="ru-RU" altLang="en-US" sz="2200" b="1">
              <a:sym typeface="+mn-ea"/>
            </a:endParaRPr>
          </a:p>
        </p:txBody>
      </p:sp>
      <p:sp>
        <p:nvSpPr>
          <p:cNvPr id="23" name="Down Arrow Callout 22"/>
          <p:cNvSpPr/>
          <p:nvPr/>
        </p:nvSpPr>
        <p:spPr>
          <a:xfrm>
            <a:off x="9688830" y="12411075"/>
            <a:ext cx="5417185" cy="1177290"/>
          </a:xfrm>
          <a:prstGeom prst="downArrowCallou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6000"/>
          </a:p>
        </p:txBody>
      </p:sp>
      <p:sp>
        <p:nvSpPr>
          <p:cNvPr id="25" name="Oval 24"/>
          <p:cNvSpPr/>
          <p:nvPr/>
        </p:nvSpPr>
        <p:spPr>
          <a:xfrm>
            <a:off x="12655550" y="610870"/>
            <a:ext cx="3595370" cy="11546840"/>
          </a:xfrm>
          <a:prstGeom prst="ellipse">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6000"/>
          </a:p>
        </p:txBody>
      </p:sp>
      <p:sp>
        <p:nvSpPr>
          <p:cNvPr id="26" name="Oval 25"/>
          <p:cNvSpPr/>
          <p:nvPr/>
        </p:nvSpPr>
        <p:spPr>
          <a:xfrm>
            <a:off x="16117570" y="610870"/>
            <a:ext cx="3595370" cy="7959090"/>
          </a:xfrm>
          <a:prstGeom prst="ellipse">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6000"/>
          </a:p>
        </p:txBody>
      </p:sp>
      <p:sp>
        <p:nvSpPr>
          <p:cNvPr id="27" name="Oval 26"/>
          <p:cNvSpPr/>
          <p:nvPr/>
        </p:nvSpPr>
        <p:spPr>
          <a:xfrm>
            <a:off x="19413220" y="610870"/>
            <a:ext cx="3595370" cy="11546840"/>
          </a:xfrm>
          <a:prstGeom prst="ellipse">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6000"/>
          </a:p>
        </p:txBody>
      </p:sp>
    </p:spTree>
    <p:custDataLst>
      <p:tags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a:normAutofit/>
          </a:bodyPr>
          <a:lstStyle/>
          <a:p>
            <a:r>
              <a:rPr lang="ru-RU" altLang="en-US" smtClean="0"/>
              <a:t>Возникает три цели обучения языку:</a:t>
            </a:r>
            <a:endParaRPr lang="ru-RU" altLang="en-US" smtClean="0"/>
          </a:p>
        </p:txBody>
      </p:sp>
      <p:sp>
        <p:nvSpPr>
          <p:cNvPr id="4" name="内容占位符 3"/>
          <p:cNvSpPr>
            <a:spLocks noGrp="1"/>
          </p:cNvSpPr>
          <p:nvPr>
            <p:ph sz="quarter" idx="13"/>
            <p:custDataLst>
              <p:tags r:id="rId2"/>
            </p:custDataLst>
          </p:nvPr>
        </p:nvSpPr>
        <p:spPr>
          <a:xfrm>
            <a:off x="2562860" y="4326890"/>
            <a:ext cx="20585430" cy="7706360"/>
          </a:xfrm>
        </p:spPr>
        <p:txBody>
          <a:bodyPr/>
          <a:lstStyle/>
          <a:p>
            <a:pPr marL="0" indent="0">
              <a:buNone/>
            </a:pPr>
            <a:r>
              <a:rPr lang="ru-RU" altLang="en-US" sz="3600" dirty="0"/>
              <a:t>1. практическая (коммуникативно-обучающая);</a:t>
            </a:r>
            <a:endParaRPr lang="ru-RU" altLang="en-US" sz="3600" dirty="0"/>
          </a:p>
          <a:p>
            <a:pPr marL="0" indent="0">
              <a:buNone/>
            </a:pPr>
            <a:r>
              <a:rPr lang="ru-RU" altLang="en-US" sz="3600" dirty="0"/>
              <a:t>2. общеобразовательная;</a:t>
            </a:r>
            <a:endParaRPr lang="ru-RU" altLang="en-US" sz="3600" dirty="0"/>
          </a:p>
          <a:p>
            <a:pPr marL="0" indent="0">
              <a:buNone/>
            </a:pPr>
            <a:r>
              <a:rPr lang="ru-RU" altLang="en-US" sz="3600" dirty="0"/>
              <a:t>3. воспитательно-развивающая.</a:t>
            </a:r>
            <a:endParaRPr lang="ru-RU" altLang="en-US" sz="3600" dirty="0"/>
          </a:p>
        </p:txBody>
      </p:sp>
      <p:sp>
        <p:nvSpPr>
          <p:cNvPr id="23" name="Down Arrow Callout 22"/>
          <p:cNvSpPr/>
          <p:nvPr/>
        </p:nvSpPr>
        <p:spPr>
          <a:xfrm>
            <a:off x="9450070" y="297180"/>
            <a:ext cx="5304790" cy="1149350"/>
          </a:xfrm>
          <a:prstGeom prst="downArrowCallou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6000"/>
          </a:p>
        </p:txBody>
      </p:sp>
      <p:sp>
        <p:nvSpPr>
          <p:cNvPr id="2" name="Down Arrow Callout 1"/>
          <p:cNvSpPr/>
          <p:nvPr/>
        </p:nvSpPr>
        <p:spPr>
          <a:xfrm>
            <a:off x="9450070" y="7605395"/>
            <a:ext cx="5304790" cy="1149350"/>
          </a:xfrm>
          <a:prstGeom prst="downArrowCallou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6000"/>
          </a:p>
        </p:txBody>
      </p:sp>
      <p:sp>
        <p:nvSpPr>
          <p:cNvPr id="5" name="Rounded Rectangular Callout 4"/>
          <p:cNvSpPr/>
          <p:nvPr/>
        </p:nvSpPr>
        <p:spPr>
          <a:xfrm>
            <a:off x="2757170" y="9024620"/>
            <a:ext cx="5153660" cy="2891790"/>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ru-RU" altLang="en-US" sz="5600" b="1"/>
              <a:t>ЛОГИКА</a:t>
            </a:r>
            <a:endParaRPr lang="ru-RU" altLang="en-US" sz="5600" b="1"/>
          </a:p>
        </p:txBody>
      </p:sp>
      <p:sp>
        <p:nvSpPr>
          <p:cNvPr id="6" name="Rounded Rectangular Callout 5"/>
          <p:cNvSpPr/>
          <p:nvPr/>
        </p:nvSpPr>
        <p:spPr>
          <a:xfrm>
            <a:off x="9630410" y="9025890"/>
            <a:ext cx="5124450" cy="2890520"/>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ru-RU" altLang="en-US" sz="5600" b="1"/>
              <a:t>ДИАЛОГ КУЛЬТУР</a:t>
            </a:r>
            <a:endParaRPr lang="ru-RU" altLang="en-US" sz="5600" b="1"/>
          </a:p>
        </p:txBody>
      </p:sp>
      <p:sp>
        <p:nvSpPr>
          <p:cNvPr id="7" name="Rounded Rectangular Callout 6"/>
          <p:cNvSpPr/>
          <p:nvPr/>
        </p:nvSpPr>
        <p:spPr>
          <a:xfrm>
            <a:off x="16474440" y="9024620"/>
            <a:ext cx="5104130" cy="2889250"/>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ru-RU" altLang="en-US" sz="5600" b="1"/>
              <a:t>ЯЗЫК И КУЛЬТУРА РЕЧИ</a:t>
            </a:r>
            <a:endParaRPr lang="ru-RU" altLang="en-US" sz="5600" b="1"/>
          </a:p>
        </p:txBody>
      </p:sp>
      <p:sp>
        <p:nvSpPr>
          <p:cNvPr id="8" name="Text Box 7"/>
          <p:cNvSpPr txBox="1"/>
          <p:nvPr/>
        </p:nvSpPr>
        <p:spPr>
          <a:xfrm>
            <a:off x="7910830" y="9117330"/>
            <a:ext cx="921385" cy="2799080"/>
          </a:xfrm>
          <a:prstGeom prst="rect">
            <a:avLst/>
          </a:prstGeom>
          <a:noFill/>
        </p:spPr>
        <p:txBody>
          <a:bodyPr vert="vert270" wrap="square" rtlCol="0" anchor="b" anchorCtr="0">
            <a:spAutoFit/>
          </a:bodyPr>
          <a:p>
            <a:r>
              <a:rPr lang="ru-RU" altLang="en-US" sz="2400"/>
              <a:t>Я.И..ПЕРЕЛЬМАН</a:t>
            </a:r>
            <a:endParaRPr lang="ru-RU" altLang="en-US" sz="2400"/>
          </a:p>
        </p:txBody>
      </p:sp>
      <p:sp>
        <p:nvSpPr>
          <p:cNvPr id="9" name="Text Box 8"/>
          <p:cNvSpPr txBox="1"/>
          <p:nvPr/>
        </p:nvSpPr>
        <p:spPr>
          <a:xfrm>
            <a:off x="21901150" y="9024620"/>
            <a:ext cx="1290320" cy="2799080"/>
          </a:xfrm>
          <a:prstGeom prst="rect">
            <a:avLst/>
          </a:prstGeom>
          <a:noFill/>
        </p:spPr>
        <p:txBody>
          <a:bodyPr vert="vert270" wrap="square" rtlCol="0" anchor="b" anchorCtr="0">
            <a:spAutoFit/>
          </a:bodyPr>
          <a:p>
            <a:r>
              <a:rPr lang="ru-RU" altLang="en-US" sz="2400"/>
              <a:t>Д.Э. РОЗЕНТАЛЬ</a:t>
            </a:r>
            <a:endParaRPr lang="ru-RU" altLang="en-US" sz="2400"/>
          </a:p>
        </p:txBody>
      </p:sp>
      <p:sp>
        <p:nvSpPr>
          <p:cNvPr id="10" name="Text Box 9"/>
          <p:cNvSpPr txBox="1"/>
          <p:nvPr/>
        </p:nvSpPr>
        <p:spPr>
          <a:xfrm>
            <a:off x="14905990" y="9069070"/>
            <a:ext cx="921385" cy="2799080"/>
          </a:xfrm>
          <a:prstGeom prst="rect">
            <a:avLst/>
          </a:prstGeom>
          <a:noFill/>
        </p:spPr>
        <p:txBody>
          <a:bodyPr vert="vert270" wrap="square" rtlCol="0" anchor="b" anchorCtr="0">
            <a:spAutoFit/>
          </a:bodyPr>
          <a:p>
            <a:r>
              <a:rPr lang="ru-RU" altLang="en-US" sz="2400"/>
              <a:t>Ю.М. ЛОТМАН</a:t>
            </a:r>
            <a:endParaRPr lang="ru-RU" altLang="en-US" sz="2400"/>
          </a:p>
        </p:txBody>
      </p:sp>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内容占位符 2" descr="图片1"/>
          <p:cNvPicPr>
            <a:picLocks noGrp="1" noChangeAspect="1"/>
          </p:cNvPicPr>
          <p:nvPr>
            <p:ph sz="quarter" idx="14"/>
            <p:custDataLst>
              <p:tags r:id="rId1"/>
            </p:custDataLst>
          </p:nvPr>
        </p:nvPicPr>
        <p:blipFill>
          <a:blip r:embed="rId2">
            <a:lum bright="36000" contrast="-6000"/>
          </a:blip>
          <a:stretch>
            <a:fillRect/>
          </a:stretch>
        </p:blipFill>
        <p:spPr>
          <a:xfrm>
            <a:off x="11887835" y="3898900"/>
            <a:ext cx="12496165" cy="9817100"/>
          </a:xfrm>
          <a:prstGeom prst="rect">
            <a:avLst/>
          </a:prstGeom>
          <a:effectLst>
            <a:softEdge rad="317500"/>
          </a:effectLst>
        </p:spPr>
      </p:pic>
      <p:sp>
        <p:nvSpPr>
          <p:cNvPr id="4" name="标题 3"/>
          <p:cNvSpPr>
            <a:spLocks noGrp="1"/>
          </p:cNvSpPr>
          <p:nvPr>
            <p:ph type="title"/>
            <p:custDataLst>
              <p:tags r:id="rId3"/>
            </p:custDataLst>
          </p:nvPr>
        </p:nvSpPr>
        <p:spPr/>
        <p:txBody>
          <a:bodyPr>
            <a:normAutofit/>
          </a:bodyPr>
          <a:lstStyle/>
          <a:p>
            <a:r>
              <a:rPr lang="ru-RU" altLang="en-US" smtClean="0"/>
              <a:t>Три типа затруднений:</a:t>
            </a:r>
            <a:endParaRPr lang="ru-RU" altLang="en-US" smtClean="0"/>
          </a:p>
        </p:txBody>
      </p:sp>
      <p:sp>
        <p:nvSpPr>
          <p:cNvPr id="5" name="文本占位符 4"/>
          <p:cNvSpPr>
            <a:spLocks noGrp="1"/>
          </p:cNvSpPr>
          <p:nvPr>
            <p:ph type="body" sz="quarter" idx="13"/>
            <p:custDataLst>
              <p:tags r:id="rId4"/>
            </p:custDataLst>
          </p:nvPr>
        </p:nvSpPr>
        <p:spPr>
          <a:xfrm>
            <a:off x="1676400" y="4392295"/>
            <a:ext cx="12579985" cy="9184005"/>
          </a:xfrm>
        </p:spPr>
        <p:txBody>
          <a:bodyPr>
            <a:normAutofit lnSpcReduction="10000"/>
          </a:bodyPr>
          <a:lstStyle/>
          <a:p>
            <a:r>
              <a:rPr lang="ru-RU" altLang="en-US" dirty="0"/>
              <a:t>общеинтеллектуальные затруднения в формулировке причинно-следственных связей, переносе знаний;</a:t>
            </a:r>
            <a:endParaRPr lang="ru-RU" altLang="en-US" dirty="0"/>
          </a:p>
          <a:p>
            <a:r>
              <a:rPr lang="ru-RU" altLang="en-US" dirty="0"/>
              <a:t>лингвистические затруднения, основанные на недостатке речевых средств для общения со сверстниками;</a:t>
            </a:r>
            <a:endParaRPr lang="ru-RU" altLang="en-US" dirty="0"/>
          </a:p>
          <a:p>
            <a:r>
              <a:rPr lang="ru-RU" altLang="en-US" dirty="0"/>
              <a:t>культурные затруднения, связанные с отсутствием знаний о реалиях сверстников.</a:t>
            </a:r>
            <a:endParaRPr lang="ru-RU" altLang="en-US" dirty="0"/>
          </a:p>
        </p:txBody>
      </p:sp>
    </p:spTree>
    <p:custDataLst>
      <p:tags r:id="rId5"/>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p:txBody>
          <a:bodyPr>
            <a:normAutofit/>
          </a:bodyPr>
          <a:lstStyle/>
          <a:p>
            <a:pPr algn="ctr"/>
            <a:r>
              <a:rPr lang="ru-RU" altLang="en-US" smtClean="0">
                <a:solidFill>
                  <a:schemeClr val="accent1"/>
                </a:solidFill>
                <a:effectLst>
                  <a:outerShdw blurRad="38100" dist="25400" dir="5400000" algn="ctr" rotWithShape="0">
                    <a:srgbClr val="6E747A">
                      <a:alpha val="43000"/>
                    </a:srgbClr>
                  </a:outerShdw>
                </a:effectLst>
              </a:rPr>
              <a:t>Преодолеваем затруднения вместе </a:t>
            </a:r>
            <a:br>
              <a:rPr lang="ru-RU" altLang="en-US" smtClean="0">
                <a:solidFill>
                  <a:schemeClr val="accent1"/>
                </a:solidFill>
                <a:effectLst>
                  <a:outerShdw blurRad="38100" dist="25400" dir="5400000" algn="ctr" rotWithShape="0">
                    <a:srgbClr val="6E747A">
                      <a:alpha val="43000"/>
                    </a:srgbClr>
                  </a:outerShdw>
                </a:effectLst>
              </a:rPr>
            </a:br>
            <a:r>
              <a:rPr lang="ru-RU" altLang="en-US" smtClean="0">
                <a:solidFill>
                  <a:schemeClr val="accent1"/>
                </a:solidFill>
                <a:effectLst>
                  <a:outerShdw blurRad="38100" dist="25400" dir="5400000" algn="ctr" rotWithShape="0">
                    <a:srgbClr val="6E747A">
                      <a:alpha val="43000"/>
                    </a:srgbClr>
                  </a:outerShdw>
                </a:effectLst>
              </a:rPr>
              <a:t>с обучающимися</a:t>
            </a:r>
            <a:endParaRPr lang="ru-RU" altLang="en-US" smtClean="0">
              <a:solidFill>
                <a:schemeClr val="accent1"/>
              </a:solidFill>
              <a:effectLst>
                <a:outerShdw blurRad="38100" dist="25400" dir="5400000" algn="ctr" rotWithShape="0">
                  <a:srgbClr val="6E747A">
                    <a:alpha val="43000"/>
                  </a:srgbClr>
                </a:outerShdw>
              </a:effectLst>
            </a:endParaRPr>
          </a:p>
        </p:txBody>
      </p:sp>
      <p:sp>
        <p:nvSpPr>
          <p:cNvPr id="6" name="文本占位符 5"/>
          <p:cNvSpPr>
            <a:spLocks noGrp="1"/>
          </p:cNvSpPr>
          <p:nvPr>
            <p:ph type="body" sz="quarter" idx="13"/>
            <p:custDataLst>
              <p:tags r:id="rId2"/>
            </p:custDataLst>
          </p:nvPr>
        </p:nvSpPr>
        <p:spPr>
          <a:xfrm>
            <a:off x="1199870" y="3757350"/>
            <a:ext cx="21951950" cy="1656000"/>
          </a:xfrm>
        </p:spPr>
        <p:txBody>
          <a:bodyPr/>
          <a:lstStyle/>
          <a:p>
            <a:pPr marL="0" indent="0" algn="ctr">
              <a:buNone/>
            </a:pPr>
            <a:r>
              <a:rPr lang="ru-RU" altLang="en-US" sz="4000" smtClean="0"/>
              <a:t>ОБЩЕИНТЕЛЛЕКТУАЛЬНЫЕ ЗАТРУДНЕНИЯ</a:t>
            </a:r>
            <a:endParaRPr lang="ru-RU" altLang="en-US" sz="4000" smtClean="0"/>
          </a:p>
        </p:txBody>
      </p:sp>
      <p:pic>
        <p:nvPicPr>
          <p:cNvPr id="2" name="内容占位符 1" descr="图片2"/>
          <p:cNvPicPr>
            <a:picLocks noGrp="1" noChangeAspect="1"/>
          </p:cNvPicPr>
          <p:nvPr>
            <p:ph sz="quarter" idx="14"/>
            <p:custDataLst>
              <p:tags r:id="rId3"/>
            </p:custDataLst>
          </p:nvPr>
        </p:nvPicPr>
        <p:blipFill>
          <a:blip r:embed="rId4"/>
          <a:stretch>
            <a:fillRect/>
          </a:stretch>
        </p:blipFill>
        <p:spPr>
          <a:xfrm>
            <a:off x="1228090" y="5615940"/>
            <a:ext cx="21924010" cy="6861810"/>
          </a:xfrm>
          <a:prstGeom prst="rect">
            <a:avLst/>
          </a:prstGeom>
        </p:spPr>
      </p:pic>
    </p:spTree>
    <p:custDataLst>
      <p:tags r:id="rId5"/>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custDataLst>
              <p:tags r:id="rId1"/>
            </p:custDataLst>
          </p:nvPr>
        </p:nvSpPr>
        <p:spPr>
          <a:xfrm>
            <a:off x="1339850" y="886460"/>
            <a:ext cx="11139170" cy="4201160"/>
          </a:xfrm>
        </p:spPr>
        <p:txBody>
          <a:bodyPr>
            <a:normAutofit/>
          </a:bodyPr>
          <a:lstStyle/>
          <a:p>
            <a:r>
              <a:rPr lang="ru-RU" sz="4000" dirty="0" smtClean="0"/>
              <a:t>Перенос знаний бывает непосредственным (в случае примнения знаний к явлениям одного и того же рода) и опосредованным (применения знаний из одной области в другой).</a:t>
            </a:r>
            <a:endParaRPr lang="ru-RU" sz="4000" dirty="0" smtClean="0"/>
          </a:p>
        </p:txBody>
      </p:sp>
      <p:sp>
        <p:nvSpPr>
          <p:cNvPr id="9" name="文本占位符 8"/>
          <p:cNvSpPr>
            <a:spLocks noGrp="1"/>
          </p:cNvSpPr>
          <p:nvPr>
            <p:ph sz="half" idx="2"/>
            <p:custDataLst>
              <p:tags r:id="rId2"/>
            </p:custDataLst>
          </p:nvPr>
        </p:nvSpPr>
        <p:spPr>
          <a:xfrm>
            <a:off x="1339850" y="6447790"/>
            <a:ext cx="11233150" cy="5069840"/>
          </a:xfrm>
        </p:spPr>
        <p:txBody>
          <a:bodyPr>
            <a:normAutofit fontScale="90000" lnSpcReduction="20000"/>
          </a:bodyPr>
          <a:lstStyle/>
          <a:p>
            <a:pPr marL="0" indent="0">
              <a:buNone/>
            </a:pPr>
            <a:r>
              <a:rPr lang="ru-RU" altLang="en-US" b="1" u="sng" smtClean="0"/>
              <a:t>ШАГ 1. АЛГОРИТМ:</a:t>
            </a:r>
            <a:endParaRPr lang="ru-RU" altLang="en-US" b="1" u="sng" smtClean="0"/>
          </a:p>
          <a:p>
            <a:r>
              <a:rPr lang="ru-RU" altLang="en-US" smtClean="0"/>
              <a:t>работа под руководством учителя;</a:t>
            </a:r>
            <a:endParaRPr lang="ru-RU" altLang="en-US" smtClean="0"/>
          </a:p>
          <a:p>
            <a:r>
              <a:rPr lang="ru-RU" altLang="en-US" smtClean="0"/>
              <a:t>работа по образцу;</a:t>
            </a:r>
            <a:endParaRPr lang="ru-RU" altLang="en-US" smtClean="0"/>
          </a:p>
          <a:p>
            <a:r>
              <a:rPr lang="ru-RU" altLang="en-US" smtClean="0"/>
              <a:t>самостоятельное применение на основе знаний опознавательных признаков и существенных свойств языковых явлений (Баранова, 2000).</a:t>
            </a:r>
            <a:endParaRPr lang="ru-RU" altLang="en-US" smtClean="0"/>
          </a:p>
        </p:txBody>
      </p:sp>
      <p:sp>
        <p:nvSpPr>
          <p:cNvPr id="4" name="文本占位符 8"/>
          <p:cNvSpPr>
            <a:spLocks noGrp="1"/>
          </p:cNvSpPr>
          <p:nvPr>
            <p:custDataLst>
              <p:tags r:id="rId3"/>
            </p:custDataLst>
          </p:nvPr>
        </p:nvSpPr>
        <p:spPr>
          <a:xfrm>
            <a:off x="12720320" y="407670"/>
            <a:ext cx="11233150" cy="6144260"/>
          </a:xfrm>
          <a:prstGeom prst="rect">
            <a:avLst/>
          </a:prstGeom>
        </p:spPr>
        <p:txBody>
          <a:bodyPr vert="horz" lIns="180340" tIns="93980" rIns="180340" bIns="93980" rtlCol="0">
            <a:normAutofit lnSpcReduction="20000"/>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ru-RU" altLang="en-US" sz="3200" b="1" u="sng" smtClean="0"/>
              <a:t>ШАГ 2. АЛЬТЕРНАТИВНАЯ ЗНАКОВАЯ СИСТЕМА:</a:t>
            </a:r>
            <a:endParaRPr lang="ru-RU" altLang="en-US" sz="3200" b="1" u="sng" smtClean="0"/>
          </a:p>
          <a:p>
            <a:r>
              <a:rPr lang="ru-RU" altLang="en-US" sz="3200" smtClean="0"/>
              <a:t>если часть обучающихся затрудняется в применении русского языка при объяснении причин явлений или формулировке выводов, можно использовать одинаково новую для всех обучающихся знаковую систему: символы синтаксического разбора, трансформационной грамматики Н. Хомского (</a:t>
            </a:r>
            <a:r>
              <a:rPr lang="en-US" altLang="en-US" sz="3200" smtClean="0"/>
              <a:t>N, V </a:t>
            </a:r>
            <a:r>
              <a:rPr lang="ru-RU" altLang="en-US" sz="3200" smtClean="0"/>
              <a:t>и др.)</a:t>
            </a:r>
            <a:endParaRPr lang="ru-RU" altLang="en-US" sz="3200" smtClean="0"/>
          </a:p>
        </p:txBody>
      </p:sp>
      <p:sp>
        <p:nvSpPr>
          <p:cNvPr id="5" name="文本占位符 8"/>
          <p:cNvSpPr>
            <a:spLocks noGrp="1"/>
          </p:cNvSpPr>
          <p:nvPr>
            <p:custDataLst>
              <p:tags r:id="rId4"/>
            </p:custDataLst>
          </p:nvPr>
        </p:nvSpPr>
        <p:spPr>
          <a:xfrm>
            <a:off x="12720320" y="6551930"/>
            <a:ext cx="11233150" cy="3031490"/>
          </a:xfrm>
          <a:prstGeom prst="rect">
            <a:avLst/>
          </a:prstGeom>
        </p:spPr>
        <p:txBody>
          <a:bodyPr vert="horz" lIns="180340" tIns="93980" rIns="180340" bIns="93980" rtlCol="0">
            <a:normAutofit lnSpcReduction="20000"/>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ru-RU" altLang="en-US" sz="3200" b="1" u="sng" smtClean="0"/>
              <a:t>ШАГ 3. ПЕРЕКОДИРОВАНИЕ ИНФОРМАЦИИ:</a:t>
            </a:r>
            <a:endParaRPr lang="ru-RU" altLang="en-US" sz="3200" b="1" u="sng" smtClean="0"/>
          </a:p>
          <a:p>
            <a:r>
              <a:rPr lang="ru-RU" sz="3200" smtClean="0"/>
              <a:t>применение интеллектуальных карт, схем, таблиц, диаграмм и др. примеров несплошных текстов.</a:t>
            </a:r>
            <a:endParaRPr lang="ru-RU" sz="3200" smtClean="0"/>
          </a:p>
        </p:txBody>
      </p:sp>
      <p:sp>
        <p:nvSpPr>
          <p:cNvPr id="6" name="文本占位符 8"/>
          <p:cNvSpPr>
            <a:spLocks noGrp="1"/>
          </p:cNvSpPr>
          <p:nvPr>
            <p:custDataLst>
              <p:tags r:id="rId5"/>
            </p:custDataLst>
          </p:nvPr>
        </p:nvSpPr>
        <p:spPr>
          <a:xfrm>
            <a:off x="12720320" y="9583420"/>
            <a:ext cx="11233150" cy="3031490"/>
          </a:xfrm>
          <a:prstGeom prst="rect">
            <a:avLst/>
          </a:prstGeom>
        </p:spPr>
        <p:txBody>
          <a:bodyPr vert="horz" lIns="180340" tIns="93980" rIns="180340" bIns="93980" rtlCol="0">
            <a:normAutofit lnSpcReduction="20000"/>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ru-RU" altLang="en-US" sz="3200" b="1" u="sng" smtClean="0"/>
              <a:t>ШАГ 4. ДИФФЕРЕНЦИАЦИЯ ОБУЧЕНИЯ:</a:t>
            </a:r>
            <a:endParaRPr lang="ru-RU" altLang="en-US" sz="3200" b="1" u="sng" smtClean="0"/>
          </a:p>
          <a:p>
            <a:r>
              <a:rPr lang="ru-RU" sz="3200" smtClean="0"/>
              <a:t>применение опор ответов с готовыми фразами и средствами логической связи.</a:t>
            </a:r>
            <a:endParaRPr lang="ru-RU" sz="3200" smtClean="0"/>
          </a:p>
        </p:txBody>
      </p:sp>
    </p:spTree>
    <p:custDataLst>
      <p:tags r:id="rId6"/>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14"/>
            <p:custDataLst>
              <p:tags r:id="rId1"/>
            </p:custDataLst>
          </p:nvPr>
        </p:nvSpPr>
        <p:spPr>
          <a:xfrm>
            <a:off x="1187450" y="10156190"/>
            <a:ext cx="20853400" cy="2227580"/>
          </a:xfrm>
        </p:spPr>
        <p:txBody>
          <a:bodyPr>
            <a:noAutofit/>
          </a:bodyPr>
          <a:lstStyle/>
          <a:p>
            <a:r>
              <a:rPr lang="ru-RU" altLang="en-US" sz="4800" i="1" smtClean="0"/>
              <a:t>«</a:t>
            </a:r>
            <a:r>
              <a:rPr lang="ru-RU" altLang="en-US" sz="4800" i="1" u="sng" smtClean="0"/>
              <a:t>Чтобы стать носителем языка, нужно выучить правила. </a:t>
            </a:r>
            <a:endParaRPr lang="ru-RU" altLang="en-US" sz="4800" i="1" u="sng" smtClean="0"/>
          </a:p>
          <a:p>
            <a:r>
              <a:rPr lang="ru-RU" altLang="en-US" sz="4800" i="1" u="sng" smtClean="0"/>
              <a:t>То есть нужно научиться вести себя так, будто ты знаешь эти правила</a:t>
            </a:r>
            <a:r>
              <a:rPr lang="ru-RU" altLang="en-US" sz="4800" i="1" smtClean="0"/>
              <a:t>» (</a:t>
            </a:r>
            <a:r>
              <a:rPr lang="ru-RU" altLang="en-US" sz="4800" i="1" smtClean="0">
                <a:sym typeface="+mn-ea"/>
              </a:rPr>
              <a:t>Сьюзан Эрвин-Трипп</a:t>
            </a:r>
            <a:r>
              <a:rPr lang="ru-RU" altLang="en-US" sz="4800" i="1" smtClean="0"/>
              <a:t>).</a:t>
            </a:r>
            <a:endParaRPr lang="ru-RU" altLang="en-US" sz="4800" i="1" smtClean="0"/>
          </a:p>
        </p:txBody>
      </p:sp>
      <p:pic>
        <p:nvPicPr>
          <p:cNvPr id="3" name="内容占位符 2" descr="图片3"/>
          <p:cNvPicPr>
            <a:picLocks noGrp="1" noChangeAspect="1"/>
          </p:cNvPicPr>
          <p:nvPr>
            <p:ph sz="quarter" idx="13"/>
            <p:custDataLst>
              <p:tags r:id="rId2"/>
            </p:custDataLst>
          </p:nvPr>
        </p:nvPicPr>
        <p:blipFill>
          <a:blip r:embed="rId3"/>
          <a:stretch>
            <a:fillRect/>
          </a:stretch>
        </p:blipFill>
        <p:spPr>
          <a:xfrm>
            <a:off x="1225550" y="3362960"/>
            <a:ext cx="21945600" cy="6422390"/>
          </a:xfrm>
          <a:prstGeom prst="rect">
            <a:avLst/>
          </a:prstGeom>
        </p:spPr>
      </p:pic>
      <p:sp>
        <p:nvSpPr>
          <p:cNvPr id="6" name="文本占位符 5"/>
          <p:cNvSpPr>
            <a:spLocks noGrp="1"/>
          </p:cNvSpPr>
          <p:nvPr>
            <p:custDataLst>
              <p:tags r:id="rId4"/>
            </p:custDataLst>
          </p:nvPr>
        </p:nvSpPr>
        <p:spPr>
          <a:xfrm>
            <a:off x="1212570" y="790630"/>
            <a:ext cx="21951950" cy="1656000"/>
          </a:xfrm>
          <a:prstGeom prst="rect">
            <a:avLst/>
          </a:prstGeom>
        </p:spPr>
        <p:txBody>
          <a:bodyPr vert="horz" lIns="180340" tIns="93980" rIns="180340" bIns="93980" rtlCol="0">
            <a:normAutofit/>
          </a:bodyPr>
          <a:lstStyle>
            <a:lvl1pPr marL="228600" indent="-228600" algn="ctr"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ru-RU" altLang="en-US" sz="4000" smtClean="0"/>
              <a:t>ЛИНГВИСТИЧЕСКИЕ ЗАТРУДНЕНИЯ</a:t>
            </a:r>
            <a:endParaRPr lang="ru-RU" altLang="en-US" sz="4000" smtClean="0"/>
          </a:p>
        </p:txBody>
      </p:sp>
    </p:spTree>
    <p:custDataLst>
      <p:tags r:id="rId5"/>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p:txBody>
          <a:bodyPr>
            <a:noAutofit/>
          </a:bodyPr>
          <a:lstStyle/>
          <a:p>
            <a:pPr algn="ctr">
              <a:defRPr/>
            </a:pPr>
            <a:r>
              <a:rPr lang="ru-RU" sz="8500" b="1" cap="none">
                <a:solidFill>
                  <a:schemeClr val="accent1">
                    <a:lumMod val="75000"/>
                  </a:schemeClr>
                </a:solidFill>
                <a:ea typeface="Helvetica Neue"/>
                <a:cs typeface="Helvetica Neue"/>
              </a:rPr>
              <a:t>Наши контакты:</a:t>
            </a:r>
            <a:br>
              <a:rPr lang="ru-RU" sz="2800" b="1" cap="none">
                <a:solidFill>
                  <a:schemeClr val="accent1">
                    <a:lumMod val="75000"/>
                  </a:schemeClr>
                </a:solidFill>
                <a:ea typeface="Helvetica Neue"/>
                <a:cs typeface="Helvetica Neue"/>
              </a:rPr>
            </a:br>
            <a:endParaRPr lang="ru-RU" sz="2800" b="1" cap="none">
              <a:solidFill>
                <a:schemeClr val="accent1">
                  <a:lumMod val="75000"/>
                </a:schemeClr>
              </a:solidFill>
              <a:ea typeface="Helvetica Neue"/>
              <a:cs typeface="Helvetica Neue"/>
            </a:endParaRPr>
          </a:p>
        </p:txBody>
      </p:sp>
      <p:sp>
        <p:nvSpPr>
          <p:cNvPr id="3" name="Номер слайда 2"/>
          <p:cNvSpPr>
            <a:spLocks noGrp="1"/>
          </p:cNvSpPr>
          <p:nvPr>
            <p:ph type="sldNum" sz="quarter" idx="12"/>
          </p:nvPr>
        </p:nvSpPr>
        <p:spPr bwMode="auto"/>
        <p:txBody>
          <a:bodyPr/>
          <a:lstStyle/>
          <a:p>
            <a:pPr>
              <a:defRPr/>
            </a:pPr>
            <a:fld id="{86CB4B4D-7CA3-9044-876B-883B54F8677D}" type="slidenum">
              <a:rPr lang="ru-RU"/>
            </a:fld>
            <a:endParaRPr lang="ru-RU"/>
          </a:p>
        </p:txBody>
      </p:sp>
      <p:pic>
        <p:nvPicPr>
          <p:cNvPr id="4" name="Рисунок 3"/>
          <p:cNvPicPr>
            <a:picLocks noChangeAspect="1"/>
          </p:cNvPicPr>
          <p:nvPr/>
        </p:nvPicPr>
        <p:blipFill>
          <a:blip r:embed="rId1"/>
          <a:stretch>
            <a:fillRect/>
          </a:stretch>
        </p:blipFill>
        <p:spPr bwMode="auto">
          <a:xfrm>
            <a:off x="567027" y="199188"/>
            <a:ext cx="2448442" cy="2029972"/>
          </a:xfrm>
          <a:prstGeom prst="rect">
            <a:avLst/>
          </a:prstGeom>
        </p:spPr>
      </p:pic>
      <p:pic>
        <p:nvPicPr>
          <p:cNvPr id="5" name="Picture 2" descr="C:\Users\Chernicyna-NA\Desktop\САЙТ ЦЕНТР\лого больш.png"/>
          <p:cNvPicPr>
            <a:picLocks noChangeAspect="1" noChangeArrowheads="1"/>
          </p:cNvPicPr>
          <p:nvPr/>
        </p:nvPicPr>
        <p:blipFill>
          <a:blip r:embed="rId2"/>
          <a:stretch>
            <a:fillRect/>
          </a:stretch>
        </p:blipFill>
        <p:spPr bwMode="auto">
          <a:xfrm>
            <a:off x="21391435" y="286004"/>
            <a:ext cx="2256490" cy="1886501"/>
          </a:xfrm>
          <a:prstGeom prst="rect">
            <a:avLst/>
          </a:prstGeom>
          <a:noFill/>
        </p:spPr>
      </p:pic>
      <p:sp>
        <p:nvSpPr>
          <p:cNvPr id="8" name="Text Box 7"/>
          <p:cNvSpPr txBox="1"/>
          <p:nvPr/>
        </p:nvSpPr>
        <p:spPr bwMode="auto">
          <a:xfrm>
            <a:off x="996315" y="9058275"/>
            <a:ext cx="4857115" cy="1014730"/>
          </a:xfrm>
          <a:prstGeom prst="rect">
            <a:avLst/>
          </a:prstGeom>
          <a:noFill/>
        </p:spPr>
        <p:txBody>
          <a:bodyPr wrap="square" rtlCol="0" anchor="t">
            <a:spAutoFit/>
          </a:bodyPr>
          <a:p>
            <a:pPr>
              <a:defRPr/>
            </a:pPr>
            <a:r>
              <a:rPr lang="en-US" u="sng"/>
              <a:t>http://iro.perm.ru/?ysclid=l8y8iavjqi469646849</a:t>
            </a:r>
            <a:endParaRPr lang="en-US"/>
          </a:p>
        </p:txBody>
      </p:sp>
      <p:pic>
        <p:nvPicPr>
          <p:cNvPr id="100" name="Picture 99"/>
          <p:cNvPicPr/>
          <p:nvPr/>
        </p:nvPicPr>
        <p:blipFill>
          <a:blip r:embed="rId3"/>
          <a:stretch>
            <a:fillRect/>
          </a:stretch>
        </p:blipFill>
        <p:spPr bwMode="auto">
          <a:xfrm>
            <a:off x="1895474" y="5862320"/>
            <a:ext cx="3058795" cy="3034665"/>
          </a:xfrm>
          <a:prstGeom prst="rect">
            <a:avLst/>
          </a:prstGeom>
          <a:noFill/>
          <a:ln w="9525">
            <a:noFill/>
          </a:ln>
        </p:spPr>
      </p:pic>
      <p:sp>
        <p:nvSpPr>
          <p:cNvPr id="10" name="Text Box 9"/>
          <p:cNvSpPr txBox="1"/>
          <p:nvPr/>
        </p:nvSpPr>
        <p:spPr bwMode="auto">
          <a:xfrm>
            <a:off x="394335" y="4366260"/>
            <a:ext cx="6063509" cy="1158599"/>
          </a:xfrm>
          <a:prstGeom prst="rect">
            <a:avLst/>
          </a:prstGeom>
          <a:noFill/>
        </p:spPr>
        <p:txBody>
          <a:bodyPr wrap="square" rtlCol="0">
            <a:spAutoFit/>
          </a:bodyPr>
          <a:p>
            <a:pPr>
              <a:defRPr/>
            </a:pPr>
            <a:r>
              <a:rPr lang="ru-RU" sz="3500">
                <a:latin typeface="Calibri" panose="020F0502020204030204"/>
                <a:cs typeface="Calibri" panose="020F0502020204030204"/>
              </a:rPr>
              <a:t>Институт развития образования Пермского края</a:t>
            </a:r>
            <a:endParaRPr lang="ru-RU" sz="3500">
              <a:latin typeface="Calibri" panose="020F0502020204030204"/>
              <a:cs typeface="Calibri" panose="020F0502020204030204"/>
            </a:endParaRPr>
          </a:p>
        </p:txBody>
      </p:sp>
      <p:sp>
        <p:nvSpPr>
          <p:cNvPr id="11" name="Text Box 10"/>
          <p:cNvSpPr txBox="1"/>
          <p:nvPr/>
        </p:nvSpPr>
        <p:spPr bwMode="auto">
          <a:xfrm>
            <a:off x="7011035" y="9288780"/>
            <a:ext cx="4968240" cy="553085"/>
          </a:xfrm>
          <a:prstGeom prst="rect">
            <a:avLst/>
          </a:prstGeom>
          <a:noFill/>
        </p:spPr>
        <p:txBody>
          <a:bodyPr wrap="square" rtlCol="0" anchor="t">
            <a:spAutoFit/>
          </a:bodyPr>
          <a:p>
            <a:pPr>
              <a:defRPr/>
            </a:pPr>
            <a:r>
              <a:rPr lang="en-US"/>
              <a:t>https://cub.iro.perm.ru/</a:t>
            </a:r>
            <a:endParaRPr lang="en-US"/>
          </a:p>
        </p:txBody>
      </p:sp>
      <p:pic>
        <p:nvPicPr>
          <p:cNvPr id="101" name="Picture 100"/>
          <p:cNvPicPr/>
          <p:nvPr/>
        </p:nvPicPr>
        <p:blipFill>
          <a:blip r:embed="rId4"/>
          <a:stretch>
            <a:fillRect/>
          </a:stretch>
        </p:blipFill>
        <p:spPr bwMode="auto">
          <a:xfrm>
            <a:off x="7882255" y="5984240"/>
            <a:ext cx="3225800" cy="3074035"/>
          </a:xfrm>
          <a:prstGeom prst="rect">
            <a:avLst/>
          </a:prstGeom>
          <a:noFill/>
          <a:ln w="9525">
            <a:noFill/>
          </a:ln>
        </p:spPr>
      </p:pic>
      <p:sp>
        <p:nvSpPr>
          <p:cNvPr id="12" name="Text Box 11"/>
          <p:cNvSpPr txBox="1"/>
          <p:nvPr/>
        </p:nvSpPr>
        <p:spPr bwMode="auto">
          <a:xfrm>
            <a:off x="17917160" y="4366260"/>
            <a:ext cx="6061710" cy="629920"/>
          </a:xfrm>
          <a:prstGeom prst="rect">
            <a:avLst/>
          </a:prstGeom>
          <a:noFill/>
        </p:spPr>
        <p:txBody>
          <a:bodyPr wrap="square" rtlCol="0">
            <a:spAutoFit/>
          </a:bodyPr>
          <a:p>
            <a:pPr>
              <a:defRPr/>
            </a:pPr>
            <a:r>
              <a:rPr lang="ru-RU" sz="3500">
                <a:latin typeface="Calibri" panose="020F0502020204030204"/>
                <a:cs typeface="Calibri" panose="020F0502020204030204"/>
              </a:rPr>
              <a:t>Группа в ВК</a:t>
            </a:r>
            <a:endParaRPr lang="ru-RU" sz="3500">
              <a:latin typeface="Calibri" panose="020F0502020204030204"/>
              <a:cs typeface="Calibri" panose="020F0502020204030204"/>
            </a:endParaRPr>
          </a:p>
        </p:txBody>
      </p:sp>
      <p:sp>
        <p:nvSpPr>
          <p:cNvPr id="13" name="Text Box 12"/>
          <p:cNvSpPr txBox="1"/>
          <p:nvPr/>
        </p:nvSpPr>
        <p:spPr bwMode="auto">
          <a:xfrm>
            <a:off x="12344400" y="4366260"/>
            <a:ext cx="6061710" cy="1168400"/>
          </a:xfrm>
          <a:prstGeom prst="rect">
            <a:avLst/>
          </a:prstGeom>
          <a:noFill/>
        </p:spPr>
        <p:txBody>
          <a:bodyPr wrap="square" rtlCol="0">
            <a:spAutoFit/>
          </a:bodyPr>
          <a:p>
            <a:pPr>
              <a:defRPr/>
            </a:pPr>
            <a:r>
              <a:rPr lang="ru-RU" sz="3500">
                <a:latin typeface="Calibri" panose="020F0502020204030204"/>
                <a:cs typeface="Calibri" panose="020F0502020204030204"/>
              </a:rPr>
              <a:t>Сетевое сообщество педагогов Пермского края</a:t>
            </a:r>
            <a:endParaRPr lang="ru-RU" sz="3500">
              <a:latin typeface="Calibri" panose="020F0502020204030204"/>
              <a:cs typeface="Calibri" panose="020F0502020204030204"/>
            </a:endParaRPr>
          </a:p>
        </p:txBody>
      </p:sp>
      <p:sp>
        <p:nvSpPr>
          <p:cNvPr id="14" name="Text Box 13"/>
          <p:cNvSpPr txBox="1"/>
          <p:nvPr/>
        </p:nvSpPr>
        <p:spPr bwMode="auto">
          <a:xfrm>
            <a:off x="6455409" y="4366260"/>
            <a:ext cx="6061710" cy="1476375"/>
          </a:xfrm>
          <a:prstGeom prst="rect">
            <a:avLst/>
          </a:prstGeom>
          <a:noFill/>
        </p:spPr>
        <p:txBody>
          <a:bodyPr wrap="square" rtlCol="0">
            <a:spAutoFit/>
          </a:bodyPr>
          <a:p>
            <a:pPr>
              <a:defRPr/>
            </a:pPr>
            <a:r>
              <a:rPr lang="ru-RU">
                <a:latin typeface="Calibri" panose="020F0502020204030204"/>
                <a:cs typeface="Calibri" panose="020F0502020204030204"/>
              </a:rPr>
              <a:t>Центр непрерывного повышения профессионального мастерства педагогических работников</a:t>
            </a:r>
            <a:endParaRPr lang="ru-RU">
              <a:latin typeface="Calibri" panose="020F0502020204030204"/>
              <a:cs typeface="Calibri" panose="020F0502020204030204"/>
            </a:endParaRPr>
          </a:p>
        </p:txBody>
      </p:sp>
      <p:sp>
        <p:nvSpPr>
          <p:cNvPr id="15" name="Text Box 14"/>
          <p:cNvSpPr txBox="1"/>
          <p:nvPr/>
        </p:nvSpPr>
        <p:spPr bwMode="auto">
          <a:xfrm>
            <a:off x="12927965" y="9057640"/>
            <a:ext cx="4893310" cy="1014730"/>
          </a:xfrm>
          <a:prstGeom prst="rect">
            <a:avLst/>
          </a:prstGeom>
          <a:noFill/>
        </p:spPr>
        <p:txBody>
          <a:bodyPr wrap="square" rtlCol="0" anchor="t">
            <a:spAutoFit/>
          </a:bodyPr>
          <a:p>
            <a:pPr>
              <a:defRPr/>
            </a:pPr>
            <a:r>
              <a:rPr lang="en-US" u="sng"/>
              <a:t>http://educomm.iro.perm.ru/home</a:t>
            </a:r>
            <a:endParaRPr lang="en-US"/>
          </a:p>
        </p:txBody>
      </p:sp>
      <p:pic>
        <p:nvPicPr>
          <p:cNvPr id="102" name="Picture 101"/>
          <p:cNvPicPr/>
          <p:nvPr/>
        </p:nvPicPr>
        <p:blipFill>
          <a:blip r:embed="rId5"/>
          <a:stretch>
            <a:fillRect/>
          </a:stretch>
        </p:blipFill>
        <p:spPr bwMode="auto">
          <a:xfrm>
            <a:off x="13822680" y="6010910"/>
            <a:ext cx="3104515" cy="2983865"/>
          </a:xfrm>
          <a:prstGeom prst="rect">
            <a:avLst/>
          </a:prstGeom>
          <a:noFill/>
          <a:ln w="9525">
            <a:noFill/>
          </a:ln>
        </p:spPr>
      </p:pic>
      <p:pic>
        <p:nvPicPr>
          <p:cNvPr id="16" name="Content Placeholder 15"/>
          <p:cNvPicPr>
            <a:picLocks noChangeAspect="1"/>
          </p:cNvPicPr>
          <p:nvPr>
            <p:ph idx="1"/>
          </p:nvPr>
        </p:nvPicPr>
        <p:blipFill>
          <a:blip r:embed="rId6"/>
          <a:stretch>
            <a:fillRect/>
          </a:stretch>
        </p:blipFill>
        <p:spPr bwMode="auto">
          <a:xfrm>
            <a:off x="19641820" y="6073775"/>
            <a:ext cx="2611120" cy="2611120"/>
          </a:xfrm>
          <a:prstGeom prst="rect">
            <a:avLst/>
          </a:prstGeom>
        </p:spPr>
      </p:pic>
      <p:sp>
        <p:nvSpPr>
          <p:cNvPr id="17" name="Text Box 16"/>
          <p:cNvSpPr txBox="1"/>
          <p:nvPr/>
        </p:nvSpPr>
        <p:spPr bwMode="auto">
          <a:xfrm>
            <a:off x="19038570" y="9057640"/>
            <a:ext cx="3818255" cy="1014730"/>
          </a:xfrm>
          <a:prstGeom prst="rect">
            <a:avLst/>
          </a:prstGeom>
          <a:noFill/>
        </p:spPr>
        <p:txBody>
          <a:bodyPr wrap="square" rtlCol="0" anchor="t">
            <a:spAutoFit/>
          </a:bodyPr>
          <a:p>
            <a:pPr>
              <a:defRPr/>
            </a:pPr>
            <a:r>
              <a:rPr lang="en-US"/>
              <a:t>https://vk.com/public216363369</a:t>
            </a:r>
            <a:endParaRPr lang="en-US"/>
          </a:p>
        </p:txBody>
      </p:sp>
    </p:spTree>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2563200" y="719130"/>
            <a:ext cx="19252800" cy="1447200"/>
          </a:xfrm>
        </p:spPr>
        <p:txBody>
          <a:bodyPr>
            <a:normAutofit/>
          </a:bodyPr>
          <a:lstStyle/>
          <a:p>
            <a:pPr algn="ctr"/>
            <a:r>
              <a:rPr lang="ru-RU" altLang="en-US" sz="5500" smtClean="0">
                <a:solidFill>
                  <a:schemeClr val="accent1"/>
                </a:solidFill>
                <a:effectLst>
                  <a:outerShdw blurRad="38100" dist="25400" dir="5400000" algn="ctr" rotWithShape="0">
                    <a:srgbClr val="6E747A">
                      <a:alpha val="43000"/>
                    </a:srgbClr>
                  </a:outerShdw>
                </a:effectLst>
              </a:rPr>
              <a:t>Уровни языка, по Чарльзу Осгуду:</a:t>
            </a:r>
            <a:endParaRPr lang="ru-RU" altLang="en-US" sz="5500" smtClean="0">
              <a:solidFill>
                <a:schemeClr val="accent1"/>
              </a:solidFill>
              <a:effectLst>
                <a:outerShdw blurRad="38100" dist="25400" dir="5400000" algn="ctr" rotWithShape="0">
                  <a:srgbClr val="6E747A">
                    <a:alpha val="43000"/>
                  </a:srgbClr>
                </a:outerShdw>
              </a:effectLst>
            </a:endParaRPr>
          </a:p>
        </p:txBody>
      </p:sp>
      <p:graphicFrame>
        <p:nvGraphicFramePr>
          <p:cNvPr id="12" name="Content Placeholder 11"/>
          <p:cNvGraphicFramePr/>
          <p:nvPr>
            <p:ph sz="quarter" idx="13"/>
          </p:nvPr>
        </p:nvGraphicFramePr>
        <p:xfrm>
          <a:off x="3372485" y="2166620"/>
          <a:ext cx="17633950" cy="10908030"/>
        </p:xfrm>
        <a:graphic>
          <a:graphicData uri="http://schemas.openxmlformats.org/drawingml/2006/table">
            <a:tbl>
              <a:tblPr firstRow="1" bandRow="1">
                <a:tableStyleId>{5C22544A-7EE6-4342-B048-85BDC9FD1C3A}</a:tableStyleId>
              </a:tblPr>
              <a:tblGrid>
                <a:gridCol w="8816975"/>
                <a:gridCol w="8816975"/>
              </a:tblGrid>
              <a:tr h="3118485">
                <a:tc>
                  <a:txBody>
                    <a:bodyPr/>
                    <a:p>
                      <a:pPr>
                        <a:buNone/>
                      </a:pPr>
                      <a:r>
                        <a:rPr lang="ru-RU" altLang="en-US" sz="3500"/>
                        <a:t>МОТИВАЦИОННЫЙ</a:t>
                      </a:r>
                      <a:endParaRPr lang="ru-RU" altLang="en-US" sz="3500"/>
                    </a:p>
                  </a:txBody>
                  <a:tcPr marL="182880" marR="182880" marT="91440" marB="91440"/>
                </a:tc>
                <a:tc>
                  <a:txBody>
                    <a:bodyPr/>
                    <a:p>
                      <a:pPr marL="285750" indent="-285750">
                        <a:buFont typeface="Arial" panose="020B0604020202020204" pitchFamily="34" charset="0"/>
                        <a:buChar char="•"/>
                      </a:pPr>
                      <a:r>
                        <a:rPr lang="ru-RU" altLang="en-US" sz="3500" u="sng"/>
                        <a:t>говорить / не говорить </a:t>
                      </a:r>
                      <a:r>
                        <a:rPr lang="ru-RU" altLang="en-US" sz="3500" u="sng">
                          <a:solidFill>
                            <a:srgbClr val="FF0000"/>
                          </a:solidFill>
                        </a:rPr>
                        <a:t>(!!)</a:t>
                      </a:r>
                      <a:r>
                        <a:rPr lang="ru-RU" altLang="en-US" sz="3500" u="sng"/>
                        <a:t>;</a:t>
                      </a:r>
                      <a:endParaRPr lang="ru-RU" altLang="en-US" sz="3500" u="sng"/>
                    </a:p>
                    <a:p>
                      <a:pPr marL="285750" indent="-285750">
                        <a:buFont typeface="Arial" panose="020B0604020202020204" pitchFamily="34" charset="0"/>
                        <a:buChar char="•"/>
                      </a:pPr>
                      <a:r>
                        <a:rPr lang="ru-RU" altLang="en-US" sz="3500"/>
                        <a:t>утверждение / отрицание / вопрос;</a:t>
                      </a:r>
                      <a:endParaRPr lang="ru-RU" altLang="en-US" sz="3500"/>
                    </a:p>
                    <a:p>
                      <a:pPr marL="285750" indent="-285750">
                        <a:buFont typeface="Arial" panose="020B0604020202020204" pitchFamily="34" charset="0"/>
                        <a:buChar char="•"/>
                      </a:pPr>
                      <a:r>
                        <a:rPr lang="ru-RU" altLang="en-US" sz="3500"/>
                        <a:t>активная / пассивная форма;</a:t>
                      </a:r>
                      <a:endParaRPr lang="ru-RU" altLang="en-US" sz="3500"/>
                    </a:p>
                    <a:p>
                      <a:pPr marL="285750" indent="-285750">
                        <a:buFont typeface="Arial" panose="020B0604020202020204" pitchFamily="34" charset="0"/>
                        <a:buChar char="•"/>
                      </a:pPr>
                      <a:r>
                        <a:rPr lang="ru-RU" altLang="en-US" sz="3500"/>
                        <a:t>логическое ударение / интонация</a:t>
                      </a:r>
                      <a:endParaRPr lang="ru-RU" altLang="en-US" sz="3500"/>
                    </a:p>
                  </a:txBody>
                  <a:tcPr marL="182880" marR="182880" marT="91440" marB="91440"/>
                </a:tc>
              </a:tr>
              <a:tr h="1977390">
                <a:tc>
                  <a:txBody>
                    <a:bodyPr/>
                    <a:p>
                      <a:pPr>
                        <a:buNone/>
                      </a:pPr>
                      <a:r>
                        <a:rPr lang="ru-RU" altLang="en-US" sz="3500"/>
                        <a:t>СЕМАНТИЧЕСКИЙ</a:t>
                      </a:r>
                      <a:endParaRPr lang="ru-RU" altLang="en-US" sz="3500"/>
                    </a:p>
                  </a:txBody>
                  <a:tcPr marL="182880" marR="182880" marT="91440" marB="91440"/>
                </a:tc>
                <a:tc>
                  <a:txBody>
                    <a:bodyPr/>
                    <a:p>
                      <a:pPr>
                        <a:buNone/>
                      </a:pPr>
                      <a:r>
                        <a:rPr lang="ru-RU" altLang="en-US" sz="3500"/>
                        <a:t>разделение последовательности слов на </a:t>
                      </a:r>
                      <a:r>
                        <a:rPr lang="ru-RU" altLang="en-US" sz="3500" b="1"/>
                        <a:t>функциональные классы</a:t>
                      </a:r>
                      <a:r>
                        <a:rPr lang="ru-RU" altLang="en-US" sz="3500"/>
                        <a:t> (единицы кодирования)</a:t>
                      </a:r>
                      <a:endParaRPr lang="ru-RU" altLang="en-US" sz="3500"/>
                    </a:p>
                  </a:txBody>
                  <a:tcPr marL="182880" marR="182880" marT="91440" marB="91440"/>
                </a:tc>
              </a:tr>
              <a:tr h="3543300">
                <a:tc>
                  <a:txBody>
                    <a:bodyPr/>
                    <a:p>
                      <a:pPr>
                        <a:buNone/>
                      </a:pPr>
                      <a:r>
                        <a:rPr lang="ru-RU" altLang="en-US" sz="3500"/>
                        <a:t>УРОВЕНЬ ПОСЛЕДОВАТЕЛЬНОСТИ</a:t>
                      </a:r>
                      <a:endParaRPr lang="ru-RU" altLang="en-US" sz="3500"/>
                    </a:p>
                  </a:txBody>
                  <a:tcPr marL="182880" marR="182880" marT="91440" marB="91440"/>
                </a:tc>
                <a:tc>
                  <a:txBody>
                    <a:bodyPr/>
                    <a:p>
                      <a:pPr>
                        <a:buNone/>
                      </a:pPr>
                      <a:r>
                        <a:rPr lang="ru-RU" altLang="en-US" sz="3500" b="1"/>
                        <a:t>уровень </a:t>
                      </a:r>
                      <a:r>
                        <a:rPr lang="en-US" altLang="en-US" sz="3500" b="1"/>
                        <a:t>‘</a:t>
                      </a:r>
                      <a:r>
                        <a:rPr lang="ru-RU" altLang="en-US" sz="3500" b="1"/>
                        <a:t>фонетического слова</a:t>
                      </a:r>
                      <a:r>
                        <a:rPr lang="en-US" altLang="ru-RU" sz="3500" b="1"/>
                        <a:t>’</a:t>
                      </a:r>
                      <a:r>
                        <a:rPr lang="ru-RU" altLang="ru-RU" sz="3500"/>
                        <a:t>:</a:t>
                      </a:r>
                      <a:endParaRPr lang="ru-RU" altLang="ru-RU" sz="3500"/>
                    </a:p>
                    <a:p>
                      <a:pPr marL="285750" indent="-285750">
                        <a:buFont typeface="Arial" panose="020B0604020202020204" pitchFamily="34" charset="0"/>
                        <a:buChar char="•"/>
                      </a:pPr>
                      <a:r>
                        <a:rPr lang="ru-RU" altLang="ru-RU" sz="3500"/>
                        <a:t>распознавание звуковых последовательностей;</a:t>
                      </a:r>
                      <a:endParaRPr lang="ru-RU" altLang="ru-RU" sz="3500"/>
                    </a:p>
                    <a:p>
                      <a:pPr marL="285750" indent="-285750">
                        <a:buFont typeface="Arial" panose="020B0604020202020204" pitchFamily="34" charset="0"/>
                        <a:buChar char="•"/>
                      </a:pPr>
                      <a:r>
                        <a:rPr lang="ru-RU" altLang="ru-RU" sz="3500"/>
                        <a:t>определение длины звуковых отрезков;</a:t>
                      </a:r>
                      <a:endParaRPr lang="ru-RU" altLang="ru-RU" sz="3500"/>
                    </a:p>
                    <a:p>
                      <a:pPr marL="285750" indent="-285750">
                        <a:buFont typeface="Arial" panose="020B0604020202020204" pitchFamily="34" charset="0"/>
                        <a:buChar char="•"/>
                      </a:pPr>
                      <a:r>
                        <a:rPr lang="ru-RU" altLang="ru-RU" sz="3500"/>
                        <a:t>механизм грамматических последовательностей</a:t>
                      </a:r>
                      <a:endParaRPr lang="ru-RU" altLang="ru-RU" sz="3500"/>
                    </a:p>
                  </a:txBody>
                  <a:tcPr marL="182880" marR="182880" marT="91440" marB="91440"/>
                </a:tc>
              </a:tr>
              <a:tr h="2268855">
                <a:tc>
                  <a:txBody>
                    <a:bodyPr/>
                    <a:p>
                      <a:pPr>
                        <a:buNone/>
                      </a:pPr>
                      <a:r>
                        <a:rPr lang="ru-RU" altLang="en-US" sz="3500"/>
                        <a:t>ИНТЕГРАЦИОННЫЙ</a:t>
                      </a:r>
                      <a:endParaRPr lang="ru-RU" altLang="en-US" sz="3500"/>
                    </a:p>
                  </a:txBody>
                  <a:tcPr marL="182880" marR="182880" marT="91440" marB="91440"/>
                </a:tc>
                <a:tc>
                  <a:txBody>
                    <a:bodyPr/>
                    <a:p>
                      <a:pPr>
                        <a:buNone/>
                      </a:pPr>
                      <a:r>
                        <a:rPr lang="ru-RU" altLang="en-US" sz="3500" b="1"/>
                        <a:t>уровень слога</a:t>
                      </a:r>
                      <a:r>
                        <a:rPr lang="ru-RU" altLang="en-US" sz="3500"/>
                        <a:t>: моторное, механическое кодирование и </a:t>
                      </a:r>
                      <a:r>
                        <a:rPr lang="ru-RU" altLang="en-US" sz="3500" b="1"/>
                        <a:t>звуковое оформление</a:t>
                      </a:r>
                      <a:r>
                        <a:rPr lang="ru-RU" altLang="en-US" sz="3500"/>
                        <a:t> проработанного высказывания</a:t>
                      </a:r>
                      <a:endParaRPr lang="ru-RU" altLang="en-US" sz="3500"/>
                    </a:p>
                  </a:txBody>
                  <a:tcPr marL="182880" marR="182880" marT="91440" marB="91440"/>
                </a:tc>
              </a:tr>
            </a:tbl>
          </a:graphicData>
        </a:graphic>
      </p:graphicFrame>
    </p:spTree>
    <p:custDataLst>
      <p:tags r:id="rId2"/>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p:txBody>
          <a:bodyPr>
            <a:normAutofit/>
          </a:bodyPr>
          <a:lstStyle/>
          <a:p>
            <a:r>
              <a:rPr lang="ru-RU" altLang="en-US" sz="4000" smtClean="0"/>
              <a:t>ШАГ 5. ИСПОЛЬЗОВАНИЕ ФОНЕТИЧЕСКИХ СООТВЕТСТВИЙ В РОДНОМ ЯЗЫКЕ ОБУЧАЮЩЕГОСЯ И В ИЗУЧАЕМОМ ИНОСТРАННОМ ЯЗЫКЕ</a:t>
            </a:r>
            <a:endParaRPr lang="ru-RU" altLang="en-US" sz="4000" smtClean="0"/>
          </a:p>
        </p:txBody>
      </p:sp>
      <p:sp>
        <p:nvSpPr>
          <p:cNvPr id="2" name="文本占位符 1"/>
          <p:cNvSpPr>
            <a:spLocks noGrp="1"/>
          </p:cNvSpPr>
          <p:nvPr>
            <p:ph type="body" sz="quarter" idx="15"/>
            <p:custDataLst>
              <p:tags r:id="rId2"/>
            </p:custDataLst>
          </p:nvPr>
        </p:nvSpPr>
        <p:spPr>
          <a:xfrm>
            <a:off x="1144270" y="9634220"/>
            <a:ext cx="10690860" cy="4193540"/>
          </a:xfrm>
        </p:spPr>
        <p:txBody>
          <a:bodyPr>
            <a:normAutofit fontScale="70000"/>
          </a:bodyPr>
          <a:lstStyle/>
          <a:p>
            <a:pPr marL="0" indent="0">
              <a:buNone/>
            </a:pPr>
            <a:r>
              <a:rPr lang="ru-RU" altLang="en-US" smtClean="0"/>
              <a:t>ЭФФЕКТ 1: создание подлинного диалога культур - создание оптимальной возможности для обучающегося поделитья особенностями своего родного языка и культуры - доверительные отношения и благоприятный психологический климат на уроке.</a:t>
            </a:r>
            <a:endParaRPr lang="ru-RU" altLang="en-US" smtClean="0"/>
          </a:p>
        </p:txBody>
      </p:sp>
      <p:pic>
        <p:nvPicPr>
          <p:cNvPr id="10" name="内容占位符 9" descr="图片5"/>
          <p:cNvPicPr>
            <a:picLocks noGrp="1" noChangeAspect="1"/>
          </p:cNvPicPr>
          <p:nvPr>
            <p:ph sz="quarter" idx="14"/>
            <p:custDataLst>
              <p:tags r:id="rId3"/>
            </p:custDataLst>
          </p:nvPr>
        </p:nvPicPr>
        <p:blipFill>
          <a:blip r:embed="rId4"/>
          <a:stretch>
            <a:fillRect/>
          </a:stretch>
        </p:blipFill>
        <p:spPr>
          <a:xfrm>
            <a:off x="12485370" y="3337560"/>
            <a:ext cx="10735310" cy="5763260"/>
          </a:xfrm>
          <a:prstGeom prst="rect">
            <a:avLst/>
          </a:prstGeom>
        </p:spPr>
      </p:pic>
      <p:pic>
        <p:nvPicPr>
          <p:cNvPr id="4" name="内容占位符 3" descr="图片4"/>
          <p:cNvPicPr>
            <a:picLocks noGrp="1" noChangeAspect="1"/>
          </p:cNvPicPr>
          <p:nvPr>
            <p:ph sz="quarter" idx="13"/>
            <p:custDataLst>
              <p:tags r:id="rId5"/>
            </p:custDataLst>
          </p:nvPr>
        </p:nvPicPr>
        <p:blipFill>
          <a:blip r:embed="rId6"/>
          <a:stretch>
            <a:fillRect/>
          </a:stretch>
        </p:blipFill>
        <p:spPr>
          <a:xfrm>
            <a:off x="1163320" y="3326130"/>
            <a:ext cx="10674350" cy="5788660"/>
          </a:xfrm>
          <a:prstGeom prst="rect">
            <a:avLst/>
          </a:prstGeom>
        </p:spPr>
      </p:pic>
      <p:sp>
        <p:nvSpPr>
          <p:cNvPr id="6" name="文本占位符 1"/>
          <p:cNvSpPr>
            <a:spLocks noGrp="1"/>
          </p:cNvSpPr>
          <p:nvPr>
            <p:custDataLst>
              <p:tags r:id="rId7"/>
            </p:custDataLst>
          </p:nvPr>
        </p:nvSpPr>
        <p:spPr>
          <a:xfrm>
            <a:off x="12485370" y="9634220"/>
            <a:ext cx="10690860" cy="4193540"/>
          </a:xfrm>
          <a:prstGeom prst="rect">
            <a:avLst/>
          </a:prstGeom>
        </p:spPr>
        <p:txBody>
          <a:bodyPr vert="horz" lIns="180340" tIns="93980" rIns="180340" bIns="93980" rtlCol="0">
            <a:normAutofit lnSpcReduction="20000"/>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ru-RU" altLang="en-US" sz="3200" smtClean="0"/>
              <a:t>ЭФФЕКТ 2: обучение непосредственному переносу знаний, закону аналогии, общелогическим правилам и закономерностям построения причинно-следственных связей - развивающее обучение с использованием терминов фонетики.</a:t>
            </a:r>
            <a:endParaRPr lang="ru-RU" altLang="en-US" sz="3200" smtClean="0"/>
          </a:p>
        </p:txBody>
      </p:sp>
    </p:spTree>
    <p:custDataLst>
      <p:tags r:id="rId8"/>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p:cNvSpPr>
            <a:spLocks noGrp="1"/>
          </p:cNvSpPr>
          <p:nvPr>
            <p:ph type="body" sz="quarter" idx="13"/>
            <p:custDataLst>
              <p:tags r:id="rId1"/>
            </p:custDataLst>
          </p:nvPr>
        </p:nvSpPr>
        <p:spPr>
          <a:xfrm>
            <a:off x="3045460" y="7984490"/>
            <a:ext cx="9918700" cy="5367020"/>
          </a:xfrm>
        </p:spPr>
        <p:txBody>
          <a:bodyPr>
            <a:normAutofit fontScale="90000" lnSpcReduction="10000"/>
          </a:bodyPr>
          <a:lstStyle/>
          <a:p>
            <a:pPr marL="0" indent="0">
              <a:buNone/>
            </a:pPr>
            <a:r>
              <a:rPr lang="en-US" altLang="zh-CN" b="1" u="sng" smtClean="0"/>
              <a:t>English</a:t>
            </a:r>
            <a:endParaRPr lang="en-US" altLang="zh-CN" b="1" u="sng" smtClean="0"/>
          </a:p>
          <a:p>
            <a:pPr marL="0" indent="0">
              <a:buNone/>
            </a:pPr>
            <a:r>
              <a:rPr lang="en-US" altLang="zh-CN" smtClean="0"/>
              <a:t>This is a mid-central vowel which is used in most English accents as a hesitation sound (written 'er'), but which many learners find difficult to copy. The lip position is neutral.</a:t>
            </a:r>
            <a:endParaRPr lang="en-US" altLang="zh-CN" smtClean="0"/>
          </a:p>
          <a:p>
            <a:pPr marL="0" indent="0">
              <a:buNone/>
            </a:pPr>
            <a:r>
              <a:rPr lang="en-US" altLang="zh-CN" smtClean="0">
                <a:sym typeface="+mn-ea"/>
              </a:rPr>
              <a:t>(Example words: 'bird', 'fern', 'purse') </a:t>
            </a:r>
            <a:endParaRPr lang="en-US" altLang="zh-CN" smtClean="0"/>
          </a:p>
        </p:txBody>
      </p:sp>
      <p:pic>
        <p:nvPicPr>
          <p:cNvPr id="100" name="Picture 99"/>
          <p:cNvPicPr/>
          <p:nvPr/>
        </p:nvPicPr>
        <p:blipFill>
          <a:blip r:embed="rId2"/>
          <a:stretch>
            <a:fillRect/>
          </a:stretch>
        </p:blipFill>
        <p:spPr>
          <a:xfrm>
            <a:off x="3045460" y="2538730"/>
            <a:ext cx="9918700" cy="4838700"/>
          </a:xfrm>
          <a:prstGeom prst="rect">
            <a:avLst/>
          </a:prstGeom>
          <a:noFill/>
          <a:ln w="9525">
            <a:noFill/>
          </a:ln>
        </p:spPr>
      </p:pic>
      <p:sp>
        <p:nvSpPr>
          <p:cNvPr id="4" name="文本占位符 7"/>
          <p:cNvSpPr>
            <a:spLocks noGrp="1"/>
          </p:cNvSpPr>
          <p:nvPr>
            <p:custDataLst>
              <p:tags r:id="rId3"/>
            </p:custDataLst>
          </p:nvPr>
        </p:nvSpPr>
        <p:spPr>
          <a:xfrm>
            <a:off x="13492480" y="2150110"/>
            <a:ext cx="8428990" cy="5228590"/>
          </a:xfrm>
          <a:prstGeom prst="rect">
            <a:avLst/>
          </a:prstGeom>
        </p:spPr>
        <p:txBody>
          <a:bodyPr vert="horz" lIns="180340" tIns="93980" rIns="180340" bIns="93980" rtlCol="0">
            <a:normAutofit fontScale="90000" lnSpcReduction="10000"/>
          </a:bodyPr>
          <a:lstStyle>
            <a:lvl1pPr marL="228600" indent="-228600" algn="ctr"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ru-RU" altLang="en-US" sz="3200" b="1" u="sng" smtClean="0"/>
              <a:t>Таджикский язык</a:t>
            </a:r>
            <a:endParaRPr lang="ru-RU" altLang="en-US" sz="3200" b="1" u="sng" smtClean="0"/>
          </a:p>
          <a:p>
            <a:pPr marL="0" indent="0">
              <a:buNone/>
            </a:pPr>
            <a:r>
              <a:rPr lang="ru-RU" altLang="en-US" sz="3200" smtClean="0"/>
              <a:t>Гласный [ӯ]. Слегка огубленный долгий гласный смешанного (среднезаднего) ряда и смешанного (средневысокого) подъёма не имеет эквивалента в русском языке. На слух произносится как нечто среднее между русскими [о] и [ы]. Обозначается буквой ӯ, например, </a:t>
            </a:r>
            <a:r>
              <a:rPr lang="ru-RU" altLang="en-US" sz="3200" b="1" smtClean="0"/>
              <a:t>гӯшт</a:t>
            </a:r>
            <a:r>
              <a:rPr lang="ru-RU" altLang="en-US" sz="3200" smtClean="0"/>
              <a:t> мясо, </a:t>
            </a:r>
            <a:r>
              <a:rPr lang="ru-RU" altLang="en-US" sz="3200" b="1" smtClean="0"/>
              <a:t>рӯз</a:t>
            </a:r>
            <a:r>
              <a:rPr lang="ru-RU" altLang="en-US" sz="3200" smtClean="0"/>
              <a:t> день, </a:t>
            </a:r>
            <a:r>
              <a:rPr lang="ru-RU" altLang="en-US" sz="3200" b="1" smtClean="0"/>
              <a:t>кӯча</a:t>
            </a:r>
            <a:r>
              <a:rPr lang="ru-RU" altLang="en-US" sz="3200" smtClean="0"/>
              <a:t> улица.</a:t>
            </a:r>
            <a:endParaRPr lang="ru-RU" altLang="en-US" sz="3200" smtClean="0"/>
          </a:p>
        </p:txBody>
      </p:sp>
      <p:pic>
        <p:nvPicPr>
          <p:cNvPr id="5" name="Picture 4"/>
          <p:cNvPicPr>
            <a:picLocks noChangeAspect="1"/>
          </p:cNvPicPr>
          <p:nvPr/>
        </p:nvPicPr>
        <p:blipFill>
          <a:blip r:embed="rId4"/>
          <a:srcRect l="55869" t="34909" r="20333" b="33922"/>
          <a:stretch>
            <a:fillRect/>
          </a:stretch>
        </p:blipFill>
        <p:spPr>
          <a:xfrm>
            <a:off x="13491210" y="7303770"/>
            <a:ext cx="8428990" cy="6209030"/>
          </a:xfrm>
          <a:prstGeom prst="rect">
            <a:avLst/>
          </a:prstGeom>
        </p:spPr>
      </p:pic>
      <p:sp>
        <p:nvSpPr>
          <p:cNvPr id="9" name="Oval 8"/>
          <p:cNvSpPr/>
          <p:nvPr/>
        </p:nvSpPr>
        <p:spPr>
          <a:xfrm>
            <a:off x="18323560" y="10414000"/>
            <a:ext cx="796290" cy="816610"/>
          </a:xfrm>
          <a:prstGeom prst="ellipse">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6000"/>
          </a:p>
        </p:txBody>
      </p:sp>
      <p:sp>
        <p:nvSpPr>
          <p:cNvPr id="10" name="Oval 9"/>
          <p:cNvSpPr/>
          <p:nvPr/>
        </p:nvSpPr>
        <p:spPr>
          <a:xfrm>
            <a:off x="8957310" y="3883660"/>
            <a:ext cx="796290" cy="816610"/>
          </a:xfrm>
          <a:prstGeom prst="ellipse">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6000"/>
          </a:p>
        </p:txBody>
      </p:sp>
      <p:sp>
        <p:nvSpPr>
          <p:cNvPr id="13" name="Curved Down Arrow 12"/>
          <p:cNvSpPr/>
          <p:nvPr/>
        </p:nvSpPr>
        <p:spPr>
          <a:xfrm>
            <a:off x="12076430" y="980440"/>
            <a:ext cx="3187700" cy="116967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6000">
              <a:solidFill>
                <a:schemeClr val="tx1"/>
              </a:solidFill>
            </a:endParaRPr>
          </a:p>
        </p:txBody>
      </p:sp>
      <p:sp>
        <p:nvSpPr>
          <p:cNvPr id="14" name="Curved Down Arrow 13"/>
          <p:cNvSpPr/>
          <p:nvPr/>
        </p:nvSpPr>
        <p:spPr>
          <a:xfrm rot="10800000">
            <a:off x="11050270" y="12490450"/>
            <a:ext cx="3242310" cy="122555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6000">
              <a:solidFill>
                <a:schemeClr val="tx1"/>
              </a:solidFill>
            </a:endParaRPr>
          </a:p>
        </p:txBody>
      </p:sp>
    </p:spTree>
    <p:custDataLst>
      <p:tags r:id="rId5"/>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txBox="1"/>
          <p:nvPr userDrawn="1">
            <p:custDataLst>
              <p:tags r:id="rId1"/>
            </p:custDataLst>
          </p:nvPr>
        </p:nvSpPr>
        <p:spPr>
          <a:xfrm>
            <a:off x="2216150" y="8026400"/>
            <a:ext cx="19446240" cy="4371340"/>
          </a:xfrm>
          <a:prstGeom prst="rect">
            <a:avLst/>
          </a:prstGeom>
          <a:noFill/>
          <a:ln w="3175">
            <a:noFill/>
            <a:prstDash val="dash"/>
          </a:ln>
        </p:spPr>
        <p:txBody>
          <a:bodyPr wrap="square" lIns="180340" tIns="93980" rIns="180340" bIns="93980" anchor="t" anchorCtr="0">
            <a:normAutofit fontScale="80000"/>
          </a:bodyPr>
          <a:lstStyle>
            <a:lvl1pPr algn="l" defTabSz="913765" rtl="0" eaLnBrk="1" latinLnBrk="0" hangingPunct="1">
              <a:lnSpc>
                <a:spcPct val="90000"/>
              </a:lnSpc>
              <a:spcBef>
                <a:spcPct val="0"/>
              </a:spcBef>
              <a:buNone/>
              <a:defRPr lang="en-US" sz="2745" b="0" kern="1200" cap="none" spc="-49" baseline="0" dirty="0" smtClean="0">
                <a:ln w="3175">
                  <a:noFill/>
                </a:ln>
                <a:solidFill>
                  <a:sysClr val="windowText" lastClr="000000"/>
                </a:solidFill>
                <a:effectLst/>
                <a:latin typeface="+mj-lt"/>
                <a:ea typeface="+mn-ea"/>
                <a:cs typeface="Segoe UI" panose="020B0502040204020203" pitchFamily="34" charset="0"/>
              </a:defRPr>
            </a:lvl1pPr>
          </a:lstStyle>
          <a:p>
            <a:pPr>
              <a:lnSpc>
                <a:spcPct val="100000"/>
              </a:lnSpc>
              <a:spcAft>
                <a:spcPts val="800"/>
              </a:spcAft>
              <a:defRPr/>
            </a:pPr>
            <a:r>
              <a:rPr lang="ru-RU" altLang="ru-RU" sz="6400" b="1" spc="300" smtClean="0">
                <a:ln w="3175">
                  <a:noFill/>
                  <a:prstDash val="dash"/>
                </a:ln>
                <a:solidFill>
                  <a:schemeClr val="tx1">
                    <a:lumMod val="85000"/>
                    <a:lumOff val="15000"/>
                  </a:schemeClr>
                </a:solidFill>
                <a:latin typeface="Arial" panose="020B0604020202020204" pitchFamily="34" charset="0"/>
                <a:ea typeface="Arial" panose="020B0604020202020204" pitchFamily="34" charset="0"/>
                <a:cs typeface="Arial" panose="020B0604020202020204" pitchFamily="34" charset="0"/>
              </a:rPr>
              <a:t>«Семантика толерантности как коммуникативно-прагматическая категория связана с терпимостью к </a:t>
            </a:r>
            <a:r>
              <a:rPr altLang="ru-RU" sz="6400" b="1" spc="300" smtClean="0">
                <a:ln w="3175">
                  <a:noFill/>
                  <a:prstDash val="dash"/>
                </a:ln>
                <a:solidFill>
                  <a:schemeClr val="tx1">
                    <a:lumMod val="85000"/>
                    <a:lumOff val="15000"/>
                  </a:schemeClr>
                </a:solidFill>
                <a:latin typeface="Arial" panose="020B0604020202020204" pitchFamily="34" charset="0"/>
                <a:ea typeface="Arial" panose="020B0604020202020204" pitchFamily="34" charset="0"/>
                <a:cs typeface="Arial" panose="020B0604020202020204" pitchFamily="34" charset="0"/>
              </a:rPr>
              <a:t>“</a:t>
            </a:r>
            <a:r>
              <a:rPr lang="ru-RU" altLang="ru-RU" sz="6400" b="1" spc="300" smtClean="0">
                <a:ln w="3175">
                  <a:noFill/>
                  <a:prstDash val="dash"/>
                </a:ln>
                <a:solidFill>
                  <a:schemeClr val="tx1">
                    <a:lumMod val="85000"/>
                    <a:lumOff val="15000"/>
                  </a:schemeClr>
                </a:solidFill>
                <a:latin typeface="Arial" panose="020B0604020202020204" pitchFamily="34" charset="0"/>
                <a:ea typeface="Arial" panose="020B0604020202020204" pitchFamily="34" charset="0"/>
                <a:cs typeface="Arial" panose="020B0604020202020204" pitchFamily="34" charset="0"/>
              </a:rPr>
              <a:t>чужому</a:t>
            </a:r>
            <a:r>
              <a:rPr altLang="ru-RU" sz="6400" b="1" spc="300" smtClean="0">
                <a:ln w="3175">
                  <a:noFill/>
                  <a:prstDash val="dash"/>
                </a:ln>
                <a:solidFill>
                  <a:schemeClr val="tx1">
                    <a:lumMod val="85000"/>
                    <a:lumOff val="15000"/>
                  </a:schemeClr>
                </a:solidFill>
                <a:latin typeface="Arial" panose="020B0604020202020204" pitchFamily="34" charset="0"/>
                <a:ea typeface="Arial" panose="020B0604020202020204" pitchFamily="34" charset="0"/>
                <a:cs typeface="Arial" panose="020B0604020202020204" pitchFamily="34" charset="0"/>
              </a:rPr>
              <a:t>”</a:t>
            </a:r>
            <a:r>
              <a:rPr lang="ru-RU" altLang="en-US" sz="6400" b="1" spc="300" smtClean="0">
                <a:ln w="3175">
                  <a:noFill/>
                  <a:prstDash val="dash"/>
                </a:ln>
                <a:solidFill>
                  <a:schemeClr val="tx1">
                    <a:lumMod val="85000"/>
                    <a:lumOff val="15000"/>
                  </a:schemeClr>
                </a:solidFill>
                <a:latin typeface="Arial" panose="020B0604020202020204" pitchFamily="34" charset="0"/>
                <a:ea typeface="Arial" panose="020B0604020202020204" pitchFamily="34" charset="0"/>
                <a:cs typeface="Arial" panose="020B0604020202020204" pitchFamily="34" charset="0"/>
              </a:rPr>
              <a:t>,</a:t>
            </a:r>
            <a:r>
              <a:rPr altLang="ru-RU" sz="6400" b="1" spc="300" smtClean="0">
                <a:ln w="3175">
                  <a:noFill/>
                  <a:prstDash val="dash"/>
                </a:ln>
                <a:solidFill>
                  <a:schemeClr val="tx1">
                    <a:lumMod val="85000"/>
                    <a:lumOff val="15000"/>
                  </a:schemeClr>
                </a:solidFill>
                <a:latin typeface="Arial" panose="020B0604020202020204" pitchFamily="34" charset="0"/>
                <a:ea typeface="Arial" panose="020B0604020202020204" pitchFamily="34" charset="0"/>
                <a:cs typeface="Arial" panose="020B0604020202020204" pitchFamily="34" charset="0"/>
              </a:rPr>
              <a:t> “</a:t>
            </a:r>
            <a:r>
              <a:rPr lang="ru-RU" altLang="en-US" sz="6400" b="1" spc="300" smtClean="0">
                <a:ln w="3175">
                  <a:noFill/>
                  <a:prstDash val="dash"/>
                </a:ln>
                <a:solidFill>
                  <a:schemeClr val="tx1">
                    <a:lumMod val="85000"/>
                    <a:lumOff val="15000"/>
                  </a:schemeClr>
                </a:solidFill>
                <a:latin typeface="Arial" panose="020B0604020202020204" pitchFamily="34" charset="0"/>
                <a:ea typeface="Arial" panose="020B0604020202020204" pitchFamily="34" charset="0"/>
                <a:cs typeface="Arial" panose="020B0604020202020204" pitchFamily="34" charset="0"/>
              </a:rPr>
              <a:t>другому</a:t>
            </a:r>
            <a:r>
              <a:rPr altLang="ru-RU" sz="6400" b="1" spc="300" smtClean="0">
                <a:ln w="3175">
                  <a:noFill/>
                  <a:prstDash val="dash"/>
                </a:ln>
                <a:solidFill>
                  <a:schemeClr val="tx1">
                    <a:lumMod val="85000"/>
                    <a:lumOff val="15000"/>
                  </a:schemeClr>
                </a:solidFill>
                <a:latin typeface="Arial" panose="020B0604020202020204" pitchFamily="34" charset="0"/>
                <a:ea typeface="Arial" panose="020B0604020202020204" pitchFamily="34" charset="0"/>
                <a:cs typeface="Arial" panose="020B0604020202020204" pitchFamily="34" charset="0"/>
              </a:rPr>
              <a:t>”</a:t>
            </a:r>
            <a:r>
              <a:rPr lang="ru-RU" altLang="en-US" sz="6400" b="1" spc="300" smtClean="0">
                <a:ln w="3175">
                  <a:noFill/>
                  <a:prstDash val="dash"/>
                </a:ln>
                <a:solidFill>
                  <a:schemeClr val="tx1">
                    <a:lumMod val="85000"/>
                    <a:lumOff val="15000"/>
                  </a:schemeClr>
                </a:solidFill>
                <a:latin typeface="Arial" panose="020B0604020202020204" pitchFamily="34" charset="0"/>
                <a:ea typeface="Arial" panose="020B0604020202020204" pitchFamily="34" charset="0"/>
                <a:cs typeface="Arial" panose="020B0604020202020204" pitchFamily="34" charset="0"/>
              </a:rPr>
              <a:t>, а следовательно, в поведенческом плане - с поиском компромисса и нерасположенностью к конфликту</a:t>
            </a:r>
            <a:r>
              <a:rPr lang="ru-RU" altLang="ru-RU" sz="6400" b="1" spc="300" smtClean="0">
                <a:ln w="3175">
                  <a:noFill/>
                  <a:prstDash val="dash"/>
                </a:ln>
                <a:solidFill>
                  <a:schemeClr val="tx1">
                    <a:lumMod val="85000"/>
                    <a:lumOff val="15000"/>
                  </a:schemeClr>
                </a:solidFill>
                <a:latin typeface="Arial" panose="020B0604020202020204" pitchFamily="34" charset="0"/>
                <a:ea typeface="Arial" panose="020B0604020202020204" pitchFamily="34" charset="0"/>
                <a:cs typeface="Arial" panose="020B0604020202020204" pitchFamily="34" charset="0"/>
              </a:rPr>
              <a:t>» (Лысакова, 2006).</a:t>
            </a:r>
            <a:endParaRPr lang="ru-RU" altLang="ru-RU" sz="6400" b="1" spc="300" smtClean="0">
              <a:ln w="3175">
                <a:noFill/>
                <a:prstDash val="dash"/>
              </a:ln>
              <a:solidFill>
                <a:schemeClr val="tx1">
                  <a:lumMod val="85000"/>
                  <a:lumOff val="15000"/>
                </a:schemeClr>
              </a:solidFill>
              <a:latin typeface="Arial" panose="020B0604020202020204" pitchFamily="34" charset="0"/>
              <a:ea typeface="Arial" panose="020B0604020202020204" pitchFamily="34" charset="0"/>
              <a:cs typeface="Arial" panose="020B0604020202020204" pitchFamily="34" charset="0"/>
            </a:endParaRPr>
          </a:p>
        </p:txBody>
      </p:sp>
      <p:sp>
        <p:nvSpPr>
          <p:cNvPr id="2" name="Text Box 1"/>
          <p:cNvSpPr txBox="1"/>
          <p:nvPr/>
        </p:nvSpPr>
        <p:spPr>
          <a:xfrm>
            <a:off x="0" y="12979400"/>
            <a:ext cx="12030710" cy="645160"/>
          </a:xfrm>
          <a:prstGeom prst="rect">
            <a:avLst/>
          </a:prstGeom>
          <a:noFill/>
        </p:spPr>
        <p:txBody>
          <a:bodyPr wrap="square" rtlCol="0" anchor="t">
            <a:spAutoFit/>
          </a:bodyPr>
          <a:p>
            <a:r>
              <a:rPr lang="en-US" sz="1200"/>
              <a:t>Photo by &lt;a href="https://unsplash.com/es/@artem_kniaz?utm_source=unsplash&amp;utm_medium=referral&amp;utm_content=creditCopyText"&gt;Artem Kniaz&lt;/a&gt; on &lt;a href="https://unsplash.com/photos/DqgMHzeio7g?utm_source=unsplash&amp;utm_medium=referral&amp;utm_content=creditCopyText"&gt;Unsplash&lt;/a&gt;</a:t>
            </a:r>
            <a:endParaRPr lang="en-US" sz="1200"/>
          </a:p>
          <a:p>
            <a:r>
              <a:rPr lang="en-US" sz="1200"/>
              <a:t>  </a:t>
            </a:r>
            <a:endParaRPr lang="en-US" sz="1200"/>
          </a:p>
        </p:txBody>
      </p:sp>
      <p:pic>
        <p:nvPicPr>
          <p:cNvPr id="3" name="Content Placeholder 2" descr="artem-kniaz-DqgMHzeio7g-unsplash"/>
          <p:cNvPicPr>
            <a:picLocks noChangeAspect="1"/>
          </p:cNvPicPr>
          <p:nvPr>
            <p:ph sz="quarter" idx="13"/>
          </p:nvPr>
        </p:nvPicPr>
        <p:blipFill>
          <a:blip r:embed="rId2"/>
          <a:srcRect t="8944" b="11348"/>
          <a:stretch>
            <a:fillRect/>
          </a:stretch>
        </p:blipFill>
        <p:spPr>
          <a:xfrm>
            <a:off x="2216150" y="511810"/>
            <a:ext cx="19447510" cy="7104380"/>
          </a:xfrm>
          <a:prstGeom prst="rect">
            <a:avLst/>
          </a:prstGeom>
        </p:spPr>
      </p:pic>
    </p:spTree>
    <p:custDataLst>
      <p:tags r:id="rId3"/>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normAutofit/>
          </a:bodyPr>
          <a:lstStyle/>
          <a:p>
            <a:r>
              <a:rPr lang="ru-RU" altLang="en-US" sz="5330" smtClean="0"/>
              <a:t>Три дидактических ориентира, согласно ФГОС ООО:</a:t>
            </a:r>
            <a:endParaRPr lang="ru-RU" altLang="en-US" sz="5330" smtClean="0"/>
          </a:p>
        </p:txBody>
      </p:sp>
      <p:sp>
        <p:nvSpPr>
          <p:cNvPr id="5" name="文本占位符 4"/>
          <p:cNvSpPr>
            <a:spLocks noGrp="1"/>
          </p:cNvSpPr>
          <p:nvPr>
            <p:ph type="body" sz="quarter" idx="13"/>
            <p:custDataLst>
              <p:tags r:id="rId2"/>
            </p:custDataLst>
          </p:nvPr>
        </p:nvSpPr>
        <p:spPr>
          <a:xfrm>
            <a:off x="2193410" y="4609405"/>
            <a:ext cx="7912800" cy="8186400"/>
          </a:xfrm>
        </p:spPr>
        <p:txBody>
          <a:bodyPr>
            <a:normAutofit/>
          </a:bodyPr>
          <a:lstStyle/>
          <a:p>
            <a:r>
              <a:rPr lang="ru-RU" altLang="en-US" sz="4000" dirty="0"/>
              <a:t>развитие функциональной грамотности;</a:t>
            </a:r>
            <a:endParaRPr lang="ru-RU" altLang="en-US" sz="4000" dirty="0"/>
          </a:p>
          <a:p>
            <a:r>
              <a:rPr lang="ru-RU" altLang="en-US" sz="4000" dirty="0"/>
              <a:t>развитие критического мышления;</a:t>
            </a:r>
            <a:endParaRPr lang="ru-RU" altLang="en-US" sz="4000" dirty="0"/>
          </a:p>
          <a:p>
            <a:r>
              <a:rPr lang="ru-RU" altLang="en-US" sz="4000" dirty="0"/>
              <a:t>развитие осознанности обучающихся.</a:t>
            </a:r>
            <a:endParaRPr lang="ru-RU" altLang="en-US" sz="4000" dirty="0"/>
          </a:p>
        </p:txBody>
      </p:sp>
      <p:pic>
        <p:nvPicPr>
          <p:cNvPr id="7" name="Content Placeholder 6" descr="milad-fakurian-58Z17lnVS4U-unsplash"/>
          <p:cNvPicPr>
            <a:picLocks noChangeAspect="1"/>
          </p:cNvPicPr>
          <p:nvPr>
            <p:ph sz="quarter" idx="14"/>
          </p:nvPr>
        </p:nvPicPr>
        <p:blipFill>
          <a:blip r:embed="rId3"/>
          <a:stretch>
            <a:fillRect/>
          </a:stretch>
        </p:blipFill>
        <p:spPr>
          <a:xfrm>
            <a:off x="11991975" y="3176905"/>
            <a:ext cx="11343640" cy="8618220"/>
          </a:xfrm>
          <a:prstGeom prst="rect">
            <a:avLst/>
          </a:prstGeom>
        </p:spPr>
      </p:pic>
    </p:spTree>
    <p:custDataLst>
      <p:tags r:id="rId4"/>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custDataLst>
              <p:tags r:id="rId1"/>
            </p:custDataLst>
          </p:nvPr>
        </p:nvSpPr>
        <p:spPr>
          <a:xfrm>
            <a:off x="1339850" y="886460"/>
            <a:ext cx="11139170" cy="4201160"/>
          </a:xfrm>
        </p:spPr>
        <p:txBody>
          <a:bodyPr>
            <a:normAutofit/>
          </a:bodyPr>
          <a:lstStyle/>
          <a:p>
            <a:r>
              <a:rPr lang="ru-RU" sz="4000" dirty="0" smtClean="0"/>
              <a:t>Гуманистическое межнациональное взаимодействие осуществляется на следующих уровнях:</a:t>
            </a:r>
            <a:endParaRPr lang="ru-RU" sz="4000" dirty="0" smtClean="0"/>
          </a:p>
        </p:txBody>
      </p:sp>
      <p:sp>
        <p:nvSpPr>
          <p:cNvPr id="9" name="文本占位符 8"/>
          <p:cNvSpPr>
            <a:spLocks noGrp="1"/>
          </p:cNvSpPr>
          <p:nvPr>
            <p:ph sz="half" idx="2"/>
            <p:custDataLst>
              <p:tags r:id="rId2"/>
            </p:custDataLst>
          </p:nvPr>
        </p:nvSpPr>
        <p:spPr>
          <a:xfrm>
            <a:off x="1339850" y="5087620"/>
            <a:ext cx="11233150" cy="5069840"/>
          </a:xfrm>
        </p:spPr>
        <p:txBody>
          <a:bodyPr>
            <a:normAutofit fontScale="90000" lnSpcReduction="20000"/>
          </a:bodyPr>
          <a:lstStyle/>
          <a:p>
            <a:pPr marL="0" indent="0">
              <a:buNone/>
            </a:pPr>
            <a:r>
              <a:rPr lang="ru-RU" altLang="en-US" b="1" u="sng" smtClean="0"/>
              <a:t>УРОВЕНЬ ОБУЧЕНИЯ:</a:t>
            </a:r>
            <a:endParaRPr lang="ru-RU" altLang="en-US" b="1" u="sng" smtClean="0"/>
          </a:p>
          <a:p>
            <a:r>
              <a:rPr lang="ru-RU" altLang="en-US" smtClean="0"/>
              <a:t>овладение русским языком в соответствии с ФГОС ООО;</a:t>
            </a:r>
            <a:endParaRPr lang="ru-RU" altLang="en-US" smtClean="0"/>
          </a:p>
          <a:p>
            <a:r>
              <a:rPr lang="ru-RU" altLang="en-US" smtClean="0"/>
              <a:t>обучение по ФООП;</a:t>
            </a:r>
            <a:endParaRPr lang="ru-RU" altLang="en-US" smtClean="0"/>
          </a:p>
          <a:p>
            <a:r>
              <a:rPr lang="ru-RU" altLang="en-US" smtClean="0"/>
              <a:t>достижение предметных, метапредметных и личностных результатов.</a:t>
            </a:r>
            <a:endParaRPr lang="ru-RU" altLang="en-US" smtClean="0"/>
          </a:p>
        </p:txBody>
      </p:sp>
      <p:sp>
        <p:nvSpPr>
          <p:cNvPr id="4" name="文本占位符 8"/>
          <p:cNvSpPr>
            <a:spLocks noGrp="1"/>
          </p:cNvSpPr>
          <p:nvPr>
            <p:custDataLst>
              <p:tags r:id="rId3"/>
            </p:custDataLst>
          </p:nvPr>
        </p:nvSpPr>
        <p:spPr>
          <a:xfrm>
            <a:off x="12720320" y="886460"/>
            <a:ext cx="11233150" cy="6144260"/>
          </a:xfrm>
          <a:prstGeom prst="rect">
            <a:avLst/>
          </a:prstGeom>
        </p:spPr>
        <p:txBody>
          <a:bodyPr vert="horz" lIns="180340" tIns="93980" rIns="180340" bIns="93980" rtlCol="0">
            <a:normAutofit lnSpcReduction="20000"/>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ru-RU" altLang="en-US" sz="3200" b="1" u="sng" smtClean="0"/>
              <a:t>УРОВЕНЬ РАЗВИТИЯ:</a:t>
            </a:r>
            <a:endParaRPr lang="ru-RU" altLang="en-US" sz="3200" b="1" u="sng" smtClean="0"/>
          </a:p>
          <a:p>
            <a:r>
              <a:rPr lang="ru-RU" sz="3200" smtClean="0"/>
              <a:t>интеграция обучающихся в российское культурное пространство с сохранением собственной этнической культуры каждого обучающегося. </a:t>
            </a:r>
            <a:endParaRPr lang="ru-RU" sz="3200" smtClean="0"/>
          </a:p>
        </p:txBody>
      </p:sp>
      <p:sp>
        <p:nvSpPr>
          <p:cNvPr id="5" name="文本占位符 8"/>
          <p:cNvSpPr>
            <a:spLocks noGrp="1"/>
          </p:cNvSpPr>
          <p:nvPr>
            <p:custDataLst>
              <p:tags r:id="rId4"/>
            </p:custDataLst>
          </p:nvPr>
        </p:nvSpPr>
        <p:spPr>
          <a:xfrm>
            <a:off x="12720320" y="7125970"/>
            <a:ext cx="11233150" cy="3031490"/>
          </a:xfrm>
          <a:prstGeom prst="rect">
            <a:avLst/>
          </a:prstGeom>
        </p:spPr>
        <p:txBody>
          <a:bodyPr vert="horz" lIns="180340" tIns="93980" rIns="180340" bIns="93980" rtlCol="0">
            <a:normAutofit lnSpcReduction="20000"/>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ru-RU" altLang="en-US" sz="3200" b="1" u="sng" smtClean="0"/>
              <a:t>УРОВЕНЬ ВОСПИТАНИЯ:</a:t>
            </a:r>
            <a:endParaRPr lang="ru-RU" altLang="en-US" sz="3200" b="1" u="sng" smtClean="0"/>
          </a:p>
          <a:p>
            <a:r>
              <a:rPr lang="ru-RU" sz="3200" smtClean="0"/>
              <a:t>воспитание толерантности полиэтническом школьном коллективе, в образовательной среде в целом.</a:t>
            </a:r>
            <a:endParaRPr lang="ru-RU" sz="3200" smtClean="0"/>
          </a:p>
        </p:txBody>
      </p:sp>
    </p:spTree>
    <p:custDataLst>
      <p:tags r:id="rId5"/>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p:txBody>
          <a:bodyPr>
            <a:noAutofit/>
          </a:bodyPr>
          <a:lstStyle/>
          <a:p>
            <a:pPr algn="ctr">
              <a:defRPr/>
            </a:pPr>
            <a:r>
              <a:rPr lang="ru-RU" sz="8500" b="1" cap="none">
                <a:solidFill>
                  <a:schemeClr val="accent1">
                    <a:lumMod val="75000"/>
                  </a:schemeClr>
                </a:solidFill>
                <a:ea typeface="Helvetica Neue"/>
                <a:cs typeface="Helvetica Neue"/>
              </a:rPr>
              <a:t>Наши контакты:</a:t>
            </a:r>
            <a:br>
              <a:rPr lang="ru-RU" sz="2800" b="1" cap="none">
                <a:solidFill>
                  <a:schemeClr val="accent1">
                    <a:lumMod val="75000"/>
                  </a:schemeClr>
                </a:solidFill>
                <a:ea typeface="Helvetica Neue"/>
                <a:cs typeface="Helvetica Neue"/>
              </a:rPr>
            </a:br>
            <a:endParaRPr lang="ru-RU" sz="2800" b="1" cap="none">
              <a:solidFill>
                <a:schemeClr val="accent1">
                  <a:lumMod val="75000"/>
                </a:schemeClr>
              </a:solidFill>
              <a:ea typeface="Helvetica Neue"/>
              <a:cs typeface="Helvetica Neue"/>
            </a:endParaRPr>
          </a:p>
        </p:txBody>
      </p:sp>
      <p:sp>
        <p:nvSpPr>
          <p:cNvPr id="3" name="Номер слайда 2"/>
          <p:cNvSpPr>
            <a:spLocks noGrp="1"/>
          </p:cNvSpPr>
          <p:nvPr>
            <p:ph type="sldNum" sz="quarter" idx="12"/>
          </p:nvPr>
        </p:nvSpPr>
        <p:spPr bwMode="auto"/>
        <p:txBody>
          <a:bodyPr/>
          <a:lstStyle/>
          <a:p>
            <a:pPr>
              <a:defRPr/>
            </a:pPr>
            <a:fld id="{86CB4B4D-7CA3-9044-876B-883B54F8677D}" type="slidenum">
              <a:rPr lang="ru-RU"/>
            </a:fld>
            <a:endParaRPr lang="ru-RU"/>
          </a:p>
        </p:txBody>
      </p:sp>
      <p:pic>
        <p:nvPicPr>
          <p:cNvPr id="4" name="Рисунок 3"/>
          <p:cNvPicPr>
            <a:picLocks noChangeAspect="1"/>
          </p:cNvPicPr>
          <p:nvPr/>
        </p:nvPicPr>
        <p:blipFill>
          <a:blip r:embed="rId1"/>
          <a:stretch>
            <a:fillRect/>
          </a:stretch>
        </p:blipFill>
        <p:spPr bwMode="auto">
          <a:xfrm>
            <a:off x="567027" y="199188"/>
            <a:ext cx="2448442" cy="2029972"/>
          </a:xfrm>
          <a:prstGeom prst="rect">
            <a:avLst/>
          </a:prstGeom>
        </p:spPr>
      </p:pic>
      <p:pic>
        <p:nvPicPr>
          <p:cNvPr id="5" name="Picture 2" descr="C:\Users\Chernicyna-NA\Desktop\САЙТ ЦЕНТР\лого больш.png"/>
          <p:cNvPicPr>
            <a:picLocks noChangeAspect="1" noChangeArrowheads="1"/>
          </p:cNvPicPr>
          <p:nvPr/>
        </p:nvPicPr>
        <p:blipFill>
          <a:blip r:embed="rId2"/>
          <a:stretch>
            <a:fillRect/>
          </a:stretch>
        </p:blipFill>
        <p:spPr bwMode="auto">
          <a:xfrm>
            <a:off x="21391435" y="286004"/>
            <a:ext cx="2256490" cy="1886501"/>
          </a:xfrm>
          <a:prstGeom prst="rect">
            <a:avLst/>
          </a:prstGeom>
          <a:noFill/>
        </p:spPr>
      </p:pic>
      <p:sp>
        <p:nvSpPr>
          <p:cNvPr id="8" name="Text Box 7"/>
          <p:cNvSpPr txBox="1"/>
          <p:nvPr/>
        </p:nvSpPr>
        <p:spPr bwMode="auto">
          <a:xfrm>
            <a:off x="996315" y="9058275"/>
            <a:ext cx="4857115" cy="1014730"/>
          </a:xfrm>
          <a:prstGeom prst="rect">
            <a:avLst/>
          </a:prstGeom>
          <a:noFill/>
        </p:spPr>
        <p:txBody>
          <a:bodyPr wrap="square" rtlCol="0" anchor="t">
            <a:spAutoFit/>
          </a:bodyPr>
          <a:p>
            <a:pPr>
              <a:defRPr/>
            </a:pPr>
            <a:r>
              <a:rPr lang="en-US" u="sng">
                <a:hlinkClick r:id="rId3" tooltip="http://iro.perm.ru/?ysclid=l8y8iavjqi469646849 "/>
              </a:rPr>
              <a:t>http://iro.perm.ru/?ysclid=l8y8iavjqi469646849</a:t>
            </a:r>
            <a:endParaRPr lang="en-US"/>
          </a:p>
        </p:txBody>
      </p:sp>
      <p:pic>
        <p:nvPicPr>
          <p:cNvPr id="100" name="Picture 99"/>
          <p:cNvPicPr/>
          <p:nvPr/>
        </p:nvPicPr>
        <p:blipFill>
          <a:blip r:embed="rId4"/>
          <a:stretch>
            <a:fillRect/>
          </a:stretch>
        </p:blipFill>
        <p:spPr bwMode="auto">
          <a:xfrm>
            <a:off x="1895474" y="5862320"/>
            <a:ext cx="3058795" cy="3034665"/>
          </a:xfrm>
          <a:prstGeom prst="rect">
            <a:avLst/>
          </a:prstGeom>
          <a:noFill/>
          <a:ln w="9525">
            <a:noFill/>
          </a:ln>
        </p:spPr>
      </p:pic>
      <p:sp>
        <p:nvSpPr>
          <p:cNvPr id="10" name="Text Box 9"/>
          <p:cNvSpPr txBox="1"/>
          <p:nvPr/>
        </p:nvSpPr>
        <p:spPr bwMode="auto">
          <a:xfrm>
            <a:off x="394335" y="4366260"/>
            <a:ext cx="6063509" cy="1158599"/>
          </a:xfrm>
          <a:prstGeom prst="rect">
            <a:avLst/>
          </a:prstGeom>
          <a:noFill/>
        </p:spPr>
        <p:txBody>
          <a:bodyPr wrap="square" rtlCol="0">
            <a:spAutoFit/>
          </a:bodyPr>
          <a:p>
            <a:pPr>
              <a:defRPr/>
            </a:pPr>
            <a:r>
              <a:rPr lang="ru-RU" sz="3500">
                <a:latin typeface="Calibri" panose="020F0502020204030204"/>
                <a:cs typeface="Calibri" panose="020F0502020204030204"/>
              </a:rPr>
              <a:t>Институт развития образования Пермского края</a:t>
            </a:r>
            <a:endParaRPr lang="ru-RU" sz="3500">
              <a:latin typeface="Calibri" panose="020F0502020204030204"/>
              <a:cs typeface="Calibri" panose="020F0502020204030204"/>
            </a:endParaRPr>
          </a:p>
        </p:txBody>
      </p:sp>
      <p:sp>
        <p:nvSpPr>
          <p:cNvPr id="11" name="Text Box 10"/>
          <p:cNvSpPr txBox="1"/>
          <p:nvPr/>
        </p:nvSpPr>
        <p:spPr bwMode="auto">
          <a:xfrm>
            <a:off x="7011035" y="9288780"/>
            <a:ext cx="4968240" cy="553085"/>
          </a:xfrm>
          <a:prstGeom prst="rect">
            <a:avLst/>
          </a:prstGeom>
          <a:noFill/>
        </p:spPr>
        <p:txBody>
          <a:bodyPr wrap="square" rtlCol="0" anchor="t">
            <a:spAutoFit/>
          </a:bodyPr>
          <a:p>
            <a:pPr>
              <a:defRPr/>
            </a:pPr>
            <a:r>
              <a:rPr lang="en-US"/>
              <a:t>https://cub.iro.perm.ru/</a:t>
            </a:r>
            <a:endParaRPr lang="en-US"/>
          </a:p>
        </p:txBody>
      </p:sp>
      <p:pic>
        <p:nvPicPr>
          <p:cNvPr id="101" name="Picture 100"/>
          <p:cNvPicPr/>
          <p:nvPr/>
        </p:nvPicPr>
        <p:blipFill>
          <a:blip r:embed="rId5"/>
          <a:stretch>
            <a:fillRect/>
          </a:stretch>
        </p:blipFill>
        <p:spPr bwMode="auto">
          <a:xfrm>
            <a:off x="7882255" y="5984240"/>
            <a:ext cx="3225800" cy="3074035"/>
          </a:xfrm>
          <a:prstGeom prst="rect">
            <a:avLst/>
          </a:prstGeom>
          <a:noFill/>
          <a:ln w="9525">
            <a:noFill/>
          </a:ln>
        </p:spPr>
      </p:pic>
      <p:sp>
        <p:nvSpPr>
          <p:cNvPr id="12" name="Text Box 11"/>
          <p:cNvSpPr txBox="1"/>
          <p:nvPr/>
        </p:nvSpPr>
        <p:spPr bwMode="auto">
          <a:xfrm>
            <a:off x="17917160" y="4366260"/>
            <a:ext cx="6061710" cy="629920"/>
          </a:xfrm>
          <a:prstGeom prst="rect">
            <a:avLst/>
          </a:prstGeom>
          <a:noFill/>
        </p:spPr>
        <p:txBody>
          <a:bodyPr wrap="square" rtlCol="0">
            <a:spAutoFit/>
          </a:bodyPr>
          <a:p>
            <a:pPr>
              <a:defRPr/>
            </a:pPr>
            <a:r>
              <a:rPr lang="ru-RU" sz="3500">
                <a:latin typeface="Calibri" panose="020F0502020204030204"/>
                <a:cs typeface="Calibri" panose="020F0502020204030204"/>
              </a:rPr>
              <a:t>Группа в ВК</a:t>
            </a:r>
            <a:endParaRPr lang="ru-RU" sz="3500">
              <a:latin typeface="Calibri" panose="020F0502020204030204"/>
              <a:cs typeface="Calibri" panose="020F0502020204030204"/>
            </a:endParaRPr>
          </a:p>
        </p:txBody>
      </p:sp>
      <p:sp>
        <p:nvSpPr>
          <p:cNvPr id="13" name="Text Box 12"/>
          <p:cNvSpPr txBox="1"/>
          <p:nvPr/>
        </p:nvSpPr>
        <p:spPr bwMode="auto">
          <a:xfrm>
            <a:off x="12344400" y="4366260"/>
            <a:ext cx="6061710" cy="1168400"/>
          </a:xfrm>
          <a:prstGeom prst="rect">
            <a:avLst/>
          </a:prstGeom>
          <a:noFill/>
        </p:spPr>
        <p:txBody>
          <a:bodyPr wrap="square" rtlCol="0">
            <a:spAutoFit/>
          </a:bodyPr>
          <a:p>
            <a:pPr>
              <a:defRPr/>
            </a:pPr>
            <a:r>
              <a:rPr lang="ru-RU" sz="3500">
                <a:latin typeface="Calibri" panose="020F0502020204030204"/>
                <a:cs typeface="Calibri" panose="020F0502020204030204"/>
              </a:rPr>
              <a:t>Сетевое сообщество педагогов Пермского края</a:t>
            </a:r>
            <a:endParaRPr lang="ru-RU" sz="3500">
              <a:latin typeface="Calibri" panose="020F0502020204030204"/>
              <a:cs typeface="Calibri" panose="020F0502020204030204"/>
            </a:endParaRPr>
          </a:p>
        </p:txBody>
      </p:sp>
      <p:sp>
        <p:nvSpPr>
          <p:cNvPr id="14" name="Text Box 13"/>
          <p:cNvSpPr txBox="1"/>
          <p:nvPr/>
        </p:nvSpPr>
        <p:spPr bwMode="auto">
          <a:xfrm>
            <a:off x="6455409" y="4366260"/>
            <a:ext cx="6061710" cy="1476375"/>
          </a:xfrm>
          <a:prstGeom prst="rect">
            <a:avLst/>
          </a:prstGeom>
          <a:noFill/>
        </p:spPr>
        <p:txBody>
          <a:bodyPr wrap="square" rtlCol="0">
            <a:spAutoFit/>
          </a:bodyPr>
          <a:p>
            <a:pPr>
              <a:defRPr/>
            </a:pPr>
            <a:r>
              <a:rPr lang="ru-RU">
                <a:latin typeface="Calibri" panose="020F0502020204030204"/>
                <a:cs typeface="Calibri" panose="020F0502020204030204"/>
              </a:rPr>
              <a:t>Центр непрерывного повышения профессионального мастерства педагогических работников</a:t>
            </a:r>
            <a:endParaRPr lang="ru-RU">
              <a:latin typeface="Calibri" panose="020F0502020204030204"/>
              <a:cs typeface="Calibri" panose="020F0502020204030204"/>
            </a:endParaRPr>
          </a:p>
        </p:txBody>
      </p:sp>
      <p:sp>
        <p:nvSpPr>
          <p:cNvPr id="15" name="Text Box 14"/>
          <p:cNvSpPr txBox="1"/>
          <p:nvPr/>
        </p:nvSpPr>
        <p:spPr bwMode="auto">
          <a:xfrm>
            <a:off x="12927965" y="9057640"/>
            <a:ext cx="4893310" cy="1014730"/>
          </a:xfrm>
          <a:prstGeom prst="rect">
            <a:avLst/>
          </a:prstGeom>
          <a:noFill/>
        </p:spPr>
        <p:txBody>
          <a:bodyPr wrap="square" rtlCol="0" anchor="t">
            <a:spAutoFit/>
          </a:bodyPr>
          <a:p>
            <a:pPr>
              <a:defRPr/>
            </a:pPr>
            <a:r>
              <a:rPr lang="en-US" u="sng">
                <a:hlinkClick r:id="rId6" tooltip="http://educomm.iro.perm.ru/home"/>
              </a:rPr>
              <a:t>http://educomm.iro.perm.ru/home</a:t>
            </a:r>
            <a:endParaRPr lang="en-US"/>
          </a:p>
        </p:txBody>
      </p:sp>
      <p:pic>
        <p:nvPicPr>
          <p:cNvPr id="102" name="Picture 101"/>
          <p:cNvPicPr/>
          <p:nvPr/>
        </p:nvPicPr>
        <p:blipFill>
          <a:blip r:embed="rId7"/>
          <a:stretch>
            <a:fillRect/>
          </a:stretch>
        </p:blipFill>
        <p:spPr bwMode="auto">
          <a:xfrm>
            <a:off x="13822680" y="6010910"/>
            <a:ext cx="3104515" cy="2983865"/>
          </a:xfrm>
          <a:prstGeom prst="rect">
            <a:avLst/>
          </a:prstGeom>
          <a:noFill/>
          <a:ln w="9525">
            <a:noFill/>
          </a:ln>
        </p:spPr>
      </p:pic>
      <p:pic>
        <p:nvPicPr>
          <p:cNvPr id="16" name="Content Placeholder 15"/>
          <p:cNvPicPr>
            <a:picLocks noChangeAspect="1"/>
          </p:cNvPicPr>
          <p:nvPr>
            <p:ph idx="1"/>
          </p:nvPr>
        </p:nvPicPr>
        <p:blipFill>
          <a:blip r:embed="rId8"/>
          <a:stretch>
            <a:fillRect/>
          </a:stretch>
        </p:blipFill>
        <p:spPr bwMode="auto">
          <a:xfrm>
            <a:off x="19641820" y="6073775"/>
            <a:ext cx="2611120" cy="2611120"/>
          </a:xfrm>
          <a:prstGeom prst="rect">
            <a:avLst/>
          </a:prstGeom>
        </p:spPr>
      </p:pic>
      <p:sp>
        <p:nvSpPr>
          <p:cNvPr id="17" name="Text Box 16"/>
          <p:cNvSpPr txBox="1"/>
          <p:nvPr/>
        </p:nvSpPr>
        <p:spPr bwMode="auto">
          <a:xfrm>
            <a:off x="19038570" y="9057640"/>
            <a:ext cx="3818255" cy="1014730"/>
          </a:xfrm>
          <a:prstGeom prst="rect">
            <a:avLst/>
          </a:prstGeom>
          <a:noFill/>
        </p:spPr>
        <p:txBody>
          <a:bodyPr wrap="square" rtlCol="0" anchor="t">
            <a:spAutoFit/>
          </a:bodyPr>
          <a:p>
            <a:pPr>
              <a:defRPr/>
            </a:pPr>
            <a:r>
              <a:rPr lang="en-US"/>
              <a:t>https://vk.com/public216363369</a:t>
            </a:r>
            <a:endParaRPr lang="en-US"/>
          </a:p>
        </p:txBody>
      </p:sp>
    </p:spTree>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5" name="Рисунок 4"/>
          <p:cNvPicPr>
            <a:picLocks noChangeAspect="1"/>
          </p:cNvPicPr>
          <p:nvPr/>
        </p:nvPicPr>
        <p:blipFill>
          <a:blip r:embed="rId1"/>
          <a:stretch>
            <a:fillRect/>
          </a:stretch>
        </p:blipFill>
        <p:spPr bwMode="auto">
          <a:xfrm>
            <a:off x="901700" y="10523621"/>
            <a:ext cx="22580600" cy="2554202"/>
          </a:xfrm>
          <a:prstGeom prst="rect">
            <a:avLst/>
          </a:prstGeom>
        </p:spPr>
      </p:pic>
      <p:sp>
        <p:nvSpPr>
          <p:cNvPr id="4" name="TextBox 3"/>
          <p:cNvSpPr txBox="1"/>
          <p:nvPr/>
        </p:nvSpPr>
        <p:spPr bwMode="auto">
          <a:xfrm>
            <a:off x="1577521" y="2914799"/>
            <a:ext cx="21904782" cy="8616950"/>
          </a:xfrm>
          <a:prstGeom prst="rect">
            <a:avLst/>
          </a:prstGeom>
          <a:noFill/>
        </p:spPr>
        <p:txBody>
          <a:bodyPr wrap="square" rtlCol="0">
            <a:spAutoFit/>
          </a:bodyPr>
          <a:lstStyle/>
          <a:p>
            <a:pPr>
              <a:defRPr/>
            </a:pPr>
            <a:r>
              <a:rPr lang="ru-RU" sz="5400">
                <a:solidFill>
                  <a:schemeClr val="tx1">
                    <a:lumMod val="65000"/>
                    <a:lumOff val="35000"/>
                  </a:schemeClr>
                </a:solidFill>
                <a:latin typeface="Calibri" panose="020F0502020204030204"/>
                <a:cs typeface="Calibri" panose="020F0502020204030204"/>
              </a:rPr>
              <a:t>Нормативное и методическое обеспечение преподавания русского языка в условиях социализации и психологической адаптации несовершеннолетних иностранных граждан, обучающихся по программам общего образования в контексте обновленного ФГОС ООО</a:t>
            </a:r>
            <a:endParaRPr lang="ru-RU" sz="5400">
              <a:solidFill>
                <a:schemeClr val="tx1">
                  <a:lumMod val="65000"/>
                  <a:lumOff val="35000"/>
                </a:schemeClr>
              </a:solidFill>
              <a:latin typeface="Calibri" panose="020F0502020204030204"/>
              <a:cs typeface="Calibri" panose="020F0502020204030204"/>
            </a:endParaRPr>
          </a:p>
          <a:p>
            <a:pPr>
              <a:defRPr/>
            </a:pPr>
            <a:r>
              <a:rPr lang="ru-RU" sz="5400">
                <a:solidFill>
                  <a:schemeClr val="tx1">
                    <a:lumMod val="65000"/>
                    <a:lumOff val="35000"/>
                  </a:schemeClr>
                </a:solidFill>
                <a:latin typeface="Calibri" panose="020F0502020204030204"/>
                <a:cs typeface="Calibri" panose="020F0502020204030204"/>
              </a:rPr>
              <a:t> </a:t>
            </a:r>
            <a:endParaRPr lang="ru-RU" sz="5400">
              <a:solidFill>
                <a:schemeClr val="tx1">
                  <a:lumMod val="65000"/>
                  <a:lumOff val="35000"/>
                </a:schemeClr>
              </a:solidFill>
              <a:latin typeface="Calibri" panose="020F0502020204030204"/>
              <a:cs typeface="Calibri" panose="020F0502020204030204"/>
            </a:endParaRPr>
          </a:p>
          <a:p>
            <a:pPr>
              <a:defRPr/>
            </a:pPr>
            <a:r>
              <a:rPr lang="ru-RU" sz="4000">
                <a:solidFill>
                  <a:schemeClr val="accent5">
                    <a:lumMod val="50000"/>
                  </a:schemeClr>
                </a:solidFill>
                <a:latin typeface="Circe Bold"/>
              </a:rPr>
              <a:t>Центр непрерывного повышения профессионального мастерства</a:t>
            </a:r>
            <a:endParaRPr lang="ru-RU" sz="4000">
              <a:solidFill>
                <a:schemeClr val="accent5">
                  <a:lumMod val="50000"/>
                </a:schemeClr>
              </a:solidFill>
              <a:latin typeface="Circe Bold"/>
            </a:endParaRPr>
          </a:p>
          <a:p>
            <a:pPr>
              <a:defRPr/>
            </a:pPr>
            <a:r>
              <a:rPr lang="ru-RU" sz="4000">
                <a:solidFill>
                  <a:schemeClr val="accent5">
                    <a:lumMod val="50000"/>
                  </a:schemeClr>
                </a:solidFill>
                <a:latin typeface="Circe Bold"/>
              </a:rPr>
              <a:t>ГАУ </a:t>
            </a:r>
            <a:r>
              <a:rPr lang="ru-RU" sz="4000">
                <a:solidFill>
                  <a:schemeClr val="accent5">
                    <a:lumMod val="50000"/>
                  </a:schemeClr>
                </a:solidFill>
                <a:latin typeface="Circe Bold"/>
              </a:rPr>
              <a:t>ДПО «ИРО ПК»</a:t>
            </a:r>
            <a:endParaRPr lang="ru-RU" sz="4000">
              <a:solidFill>
                <a:schemeClr val="accent5">
                  <a:lumMod val="50000"/>
                </a:schemeClr>
              </a:solidFill>
              <a:latin typeface="Circe Bold"/>
            </a:endParaRPr>
          </a:p>
          <a:p>
            <a:pPr>
              <a:defRPr/>
            </a:pPr>
            <a:endParaRPr lang="ru-RU" sz="3600">
              <a:solidFill>
                <a:schemeClr val="tx1">
                  <a:lumMod val="65000"/>
                  <a:lumOff val="35000"/>
                </a:schemeClr>
              </a:solidFill>
              <a:latin typeface="Calibri" panose="020F0502020204030204"/>
              <a:cs typeface="Calibri" panose="020F0502020204030204"/>
            </a:endParaRPr>
          </a:p>
          <a:p>
            <a:pPr>
              <a:defRPr/>
            </a:pPr>
            <a:endParaRPr lang="ru-RU" sz="3600">
              <a:solidFill>
                <a:schemeClr val="tx1">
                  <a:lumMod val="65000"/>
                  <a:lumOff val="35000"/>
                </a:schemeClr>
              </a:solidFill>
              <a:latin typeface="Calibri" panose="020F0502020204030204"/>
              <a:cs typeface="Calibri" panose="020F0502020204030204"/>
            </a:endParaRPr>
          </a:p>
          <a:p>
            <a:pPr>
              <a:defRPr/>
            </a:pPr>
            <a:r>
              <a:rPr lang="ru-RU" sz="3600">
                <a:solidFill>
                  <a:schemeClr val="tx1">
                    <a:lumMod val="65000"/>
                    <a:lumOff val="35000"/>
                  </a:schemeClr>
                </a:solidFill>
                <a:latin typeface="Calibri" panose="020F0502020204030204"/>
                <a:cs typeface="Calibri" panose="020F0502020204030204"/>
              </a:rPr>
              <a:t>Смердова Екатерина Андреевна, канд.филол.н., </a:t>
            </a:r>
            <a:endParaRPr lang="ru-RU" sz="3600">
              <a:solidFill>
                <a:schemeClr val="tx1">
                  <a:lumMod val="65000"/>
                  <a:lumOff val="35000"/>
                </a:schemeClr>
              </a:solidFill>
              <a:latin typeface="Calibri" panose="020F0502020204030204"/>
              <a:cs typeface="Calibri" panose="020F0502020204030204"/>
            </a:endParaRPr>
          </a:p>
          <a:p>
            <a:pPr>
              <a:defRPr/>
            </a:pPr>
            <a:r>
              <a:rPr lang="ru-RU" sz="3600">
                <a:solidFill>
                  <a:schemeClr val="tx1">
                    <a:lumMod val="65000"/>
                    <a:lumOff val="35000"/>
                  </a:schemeClr>
                </a:solidFill>
                <a:latin typeface="Calibri" panose="020F0502020204030204"/>
                <a:cs typeface="Calibri" panose="020F0502020204030204"/>
              </a:rPr>
              <a:t>доцент </a:t>
            </a:r>
            <a:r>
              <a:rPr lang="ru-RU" sz="3600">
                <a:solidFill>
                  <a:schemeClr val="tx1">
                    <a:lumMod val="65000"/>
                    <a:lumOff val="35000"/>
                  </a:schemeClr>
                </a:solidFill>
                <a:latin typeface="Calibri" panose="020F0502020204030204"/>
                <a:cs typeface="Calibri" panose="020F0502020204030204"/>
              </a:rPr>
              <a:t>кафедры </a:t>
            </a:r>
            <a:r>
              <a:rPr lang="ru-RU" sz="3600">
                <a:solidFill>
                  <a:schemeClr val="tx1">
                    <a:lumMod val="65000"/>
                    <a:lumOff val="35000"/>
                  </a:schemeClr>
                </a:solidFill>
                <a:latin typeface="Calibri" panose="020F0502020204030204"/>
                <a:cs typeface="Calibri" panose="020F0502020204030204"/>
              </a:rPr>
              <a:t>общего образования ЦНППМПР, sea-cub@iro.perm.ru</a:t>
            </a:r>
            <a:endParaRPr lang="ru-RU" sz="3600">
              <a:solidFill>
                <a:schemeClr val="tx1">
                  <a:lumMod val="65000"/>
                  <a:lumOff val="35000"/>
                </a:schemeClr>
              </a:solidFill>
              <a:latin typeface="Calibri" panose="020F0502020204030204"/>
              <a:cs typeface="Calibri" panose="020F0502020204030204"/>
            </a:endParaRPr>
          </a:p>
          <a:p>
            <a:pPr>
              <a:defRPr/>
            </a:pPr>
            <a:endParaRPr lang="ru-RU" sz="2400" b="0">
              <a:solidFill>
                <a:schemeClr val="tx1">
                  <a:lumMod val="65000"/>
                  <a:lumOff val="35000"/>
                </a:schemeClr>
              </a:solidFill>
              <a:latin typeface="Calibri" panose="020F0502020204030204"/>
              <a:cs typeface="Calibri" panose="020F0502020204030204"/>
            </a:endParaRPr>
          </a:p>
          <a:p>
            <a:pPr>
              <a:defRPr/>
            </a:pPr>
            <a:r>
              <a:rPr lang="ru-RU" sz="3600" b="0">
                <a:solidFill>
                  <a:schemeClr val="tx1">
                    <a:lumMod val="65000"/>
                    <a:lumOff val="35000"/>
                  </a:schemeClr>
                </a:solidFill>
                <a:latin typeface="Calibri" panose="020F0502020204030204"/>
                <a:cs typeface="Calibri" panose="020F0502020204030204"/>
              </a:rPr>
              <a:t> </a:t>
            </a:r>
            <a:endParaRPr lang="ru-RU" sz="3600" b="0">
              <a:solidFill>
                <a:schemeClr val="tx1">
                  <a:lumMod val="65000"/>
                  <a:lumOff val="35000"/>
                </a:schemeClr>
              </a:solidFill>
              <a:latin typeface="Calibri" panose="020F0502020204030204"/>
              <a:cs typeface="Calibri" panose="020F0502020204030204"/>
            </a:endParaRPr>
          </a:p>
        </p:txBody>
      </p:sp>
      <p:pic>
        <p:nvPicPr>
          <p:cNvPr id="9" name="Рисунок 8"/>
          <p:cNvPicPr>
            <a:picLocks noChangeAspect="1"/>
          </p:cNvPicPr>
          <p:nvPr/>
        </p:nvPicPr>
        <p:blipFill>
          <a:blip r:embed="rId2"/>
          <a:stretch>
            <a:fillRect/>
          </a:stretch>
        </p:blipFill>
        <p:spPr bwMode="auto">
          <a:xfrm>
            <a:off x="1281629" y="537059"/>
            <a:ext cx="2071161" cy="1717174"/>
          </a:xfrm>
          <a:prstGeom prst="rect">
            <a:avLst/>
          </a:prstGeom>
        </p:spPr>
      </p:pic>
      <p:pic>
        <p:nvPicPr>
          <p:cNvPr id="1026" name="Picture 2" descr="C:\Users\Chernicyna-NA\Desktop\САЙТ ЦЕНТР\лого больш.png"/>
          <p:cNvPicPr>
            <a:picLocks noChangeAspect="1" noChangeArrowheads="1"/>
          </p:cNvPicPr>
          <p:nvPr/>
        </p:nvPicPr>
        <p:blipFill>
          <a:blip r:embed="rId3"/>
          <a:stretch>
            <a:fillRect/>
          </a:stretch>
        </p:blipFill>
        <p:spPr bwMode="auto">
          <a:xfrm>
            <a:off x="20053704" y="629709"/>
            <a:ext cx="2256490" cy="1886501"/>
          </a:xfrm>
          <a:prstGeom prst="rect">
            <a:avLst/>
          </a:prstGeom>
          <a:noFill/>
        </p:spPr>
      </p:pic>
      <p:pic>
        <p:nvPicPr>
          <p:cNvPr id="11" name="Рисунок 10"/>
          <p:cNvPicPr>
            <a:picLocks noChangeAspect="1"/>
          </p:cNvPicPr>
          <p:nvPr/>
        </p:nvPicPr>
        <p:blipFill>
          <a:blip r:embed="rId4"/>
          <a:stretch>
            <a:fillRect/>
          </a:stretch>
        </p:blipFill>
        <p:spPr bwMode="auto">
          <a:xfrm>
            <a:off x="4294014" y="537059"/>
            <a:ext cx="1105271" cy="1952141"/>
          </a:xfrm>
          <a:prstGeom prst="rect">
            <a:avLst/>
          </a:prstGeom>
          <a:ln>
            <a:noFill/>
          </a:ln>
          <a:effectLst/>
        </p:spPr>
      </p:pic>
      <p:pic>
        <p:nvPicPr>
          <p:cNvPr id="7" name="Picture 2" descr="C:\Users\Chernicyna-NA\Desktop\САЙТ ЦЕНТР\подвал\logo2.png"/>
          <p:cNvPicPr>
            <a:picLocks noChangeAspect="1" noChangeArrowheads="1"/>
          </p:cNvPicPr>
          <p:nvPr/>
        </p:nvPicPr>
        <p:blipFill>
          <a:blip r:embed="rId5"/>
          <a:stretch>
            <a:fillRect/>
          </a:stretch>
        </p:blipFill>
        <p:spPr bwMode="auto">
          <a:xfrm>
            <a:off x="17204274" y="623491"/>
            <a:ext cx="2439170" cy="1620000"/>
          </a:xfrm>
          <a:prstGeom prst="rect">
            <a:avLst/>
          </a:prstGeom>
          <a:noFill/>
        </p:spPr>
      </p:pic>
      <p:pic>
        <p:nvPicPr>
          <p:cNvPr id="2" name="Picture 1" descr="Polish_20220516_222545323 — копия"/>
          <p:cNvPicPr>
            <a:picLocks noChangeAspect="1"/>
          </p:cNvPicPr>
          <p:nvPr/>
        </p:nvPicPr>
        <p:blipFill>
          <a:blip r:embed="rId6"/>
          <a:stretch>
            <a:fillRect/>
          </a:stretch>
        </p:blipFill>
        <p:spPr bwMode="auto">
          <a:xfrm>
            <a:off x="6074409" y="8566784"/>
            <a:ext cx="1383030" cy="1440180"/>
          </a:xfrm>
          <a:prstGeom prst="ellipse">
            <a:avLst/>
          </a:prstGeom>
        </p:spPr>
      </p:pic>
    </p:spTree>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a:xfrm>
            <a:off x="1676400" y="2172335"/>
            <a:ext cx="21031200" cy="2483485"/>
          </a:xfrm>
        </p:spPr>
        <p:txBody>
          <a:bodyPr>
            <a:noAutofit/>
          </a:bodyPr>
          <a:lstStyle/>
          <a:p>
            <a:pPr algn="ctr">
              <a:defRPr/>
            </a:pPr>
            <a:r>
              <a:rPr lang="ru-RU" sz="7500" b="1" cap="none">
                <a:solidFill>
                  <a:schemeClr val="accent1">
                    <a:lumMod val="75000"/>
                  </a:schemeClr>
                </a:solidFill>
                <a:latin typeface="Calibri" panose="020F0502020204030204" charset="0"/>
                <a:ea typeface="Helvetica Neue"/>
                <a:cs typeface="Calibri" panose="020F0502020204030204" charset="0"/>
              </a:rPr>
              <a:t>План работы до 2025 года в Пермском крае</a:t>
            </a:r>
            <a:br>
              <a:rPr lang="ru-RU" sz="7500" b="1" cap="none">
                <a:solidFill>
                  <a:schemeClr val="accent1">
                    <a:lumMod val="75000"/>
                  </a:schemeClr>
                </a:solidFill>
                <a:latin typeface="Calibri" panose="020F0502020204030204" charset="0"/>
                <a:ea typeface="Helvetica Neue"/>
                <a:cs typeface="Calibri" panose="020F0502020204030204" charset="0"/>
              </a:rPr>
            </a:br>
            <a:endParaRPr lang="ru-RU" sz="7500" b="1" cap="none">
              <a:solidFill>
                <a:schemeClr val="accent1">
                  <a:lumMod val="75000"/>
                </a:schemeClr>
              </a:solidFill>
              <a:latin typeface="Calibri" panose="020F0502020204030204" charset="0"/>
              <a:ea typeface="Helvetica Neue"/>
              <a:cs typeface="Calibri" panose="020F0502020204030204" charset="0"/>
            </a:endParaRPr>
          </a:p>
        </p:txBody>
      </p:sp>
      <p:sp>
        <p:nvSpPr>
          <p:cNvPr id="3" name="Номер слайда 2"/>
          <p:cNvSpPr>
            <a:spLocks noGrp="1"/>
          </p:cNvSpPr>
          <p:nvPr>
            <p:ph type="sldNum" sz="quarter" idx="12"/>
          </p:nvPr>
        </p:nvSpPr>
        <p:spPr bwMode="auto"/>
        <p:txBody>
          <a:bodyPr/>
          <a:lstStyle/>
          <a:p>
            <a:pPr>
              <a:defRPr/>
            </a:pPr>
            <a:fld id="{86CB4B4D-7CA3-9044-876B-883B54F8677D}" type="slidenum">
              <a:rPr lang="ru-RU"/>
            </a:fld>
            <a:endParaRPr lang="ru-RU"/>
          </a:p>
        </p:txBody>
      </p:sp>
      <p:pic>
        <p:nvPicPr>
          <p:cNvPr id="4" name="Рисунок 3"/>
          <p:cNvPicPr>
            <a:picLocks noChangeAspect="1"/>
          </p:cNvPicPr>
          <p:nvPr/>
        </p:nvPicPr>
        <p:blipFill>
          <a:blip r:embed="rId1"/>
          <a:stretch>
            <a:fillRect/>
          </a:stretch>
        </p:blipFill>
        <p:spPr bwMode="auto">
          <a:xfrm>
            <a:off x="567027" y="199188"/>
            <a:ext cx="2448442" cy="2029972"/>
          </a:xfrm>
          <a:prstGeom prst="rect">
            <a:avLst/>
          </a:prstGeom>
        </p:spPr>
      </p:pic>
      <p:pic>
        <p:nvPicPr>
          <p:cNvPr id="5" name="Picture 2" descr="C:\Users\Chernicyna-NA\Desktop\САЙТ ЦЕНТР\лого больш.png"/>
          <p:cNvPicPr>
            <a:picLocks noChangeAspect="1" noChangeArrowheads="1"/>
          </p:cNvPicPr>
          <p:nvPr/>
        </p:nvPicPr>
        <p:blipFill>
          <a:blip r:embed="rId2"/>
          <a:stretch>
            <a:fillRect/>
          </a:stretch>
        </p:blipFill>
        <p:spPr bwMode="auto">
          <a:xfrm>
            <a:off x="21391435" y="286004"/>
            <a:ext cx="2256490" cy="1886501"/>
          </a:xfrm>
          <a:prstGeom prst="rect">
            <a:avLst/>
          </a:prstGeom>
          <a:noFill/>
        </p:spPr>
      </p:pic>
      <p:sp>
        <p:nvSpPr>
          <p:cNvPr id="6" name="Content Placeholder 5"/>
          <p:cNvSpPr/>
          <p:nvPr>
            <p:ph idx="1"/>
          </p:nvPr>
        </p:nvSpPr>
        <p:spPr>
          <a:xfrm>
            <a:off x="1676400" y="4170045"/>
            <a:ext cx="21031200" cy="8702676"/>
          </a:xfrm>
        </p:spPr>
        <p:txBody>
          <a:bodyPr>
            <a:normAutofit fontScale="90000" lnSpcReduction="20000"/>
          </a:bodyPr>
          <a:p>
            <a:r>
              <a:rPr lang="ru-RU" altLang="en-US"/>
              <a:t>Комплекс мер по социализации и психологической адаптации несовершеннолетних иностранных граждан, подлежащих обучению по образовательных программам дошкольного, начального, основного и среднего общего образования, среднего профессионального образования, высшего образования, на период до 2025 года, утвержденный приказом Министерства образования и науки Пермского края от 15 июня 2022 г. № 26-01-06-564.</a:t>
            </a:r>
            <a:endParaRPr lang="ru-RU" altLang="en-US"/>
          </a:p>
          <a:p>
            <a:r>
              <a:rPr lang="ru-RU" altLang="en-US"/>
              <a:t>План мероприятий ГАУ ДПО «Институт развития образования Пермского края» по вопросам </a:t>
            </a:r>
            <a:r>
              <a:rPr lang="ru-RU" altLang="en-US">
                <a:sym typeface="+mn-ea"/>
              </a:rPr>
              <a:t>социализации и психологической адаптации несовершеннолетних иностранных граждан, подлежащих люучению в образовательных организациях, расположенных на территории Пермского края, на период до 2025 года, утвержденный приказом ГАУ ДПО «Институт развития образования Пермского края» от 9 ноября 2022 г. № 01.01-05/396.</a:t>
            </a:r>
            <a:endParaRPr lang="ru-RU" altLang="en-US"/>
          </a:p>
        </p:txBody>
      </p:sp>
    </p:spTree>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a:xfrm>
            <a:off x="1676400" y="2172335"/>
            <a:ext cx="21031200" cy="2483485"/>
          </a:xfrm>
        </p:spPr>
        <p:txBody>
          <a:bodyPr>
            <a:noAutofit/>
          </a:bodyPr>
          <a:lstStyle/>
          <a:p>
            <a:pPr algn="ctr">
              <a:defRPr/>
            </a:pPr>
            <a:r>
              <a:rPr lang="ru-RU" sz="7500" b="1" cap="none">
                <a:solidFill>
                  <a:schemeClr val="accent1">
                    <a:lumMod val="75000"/>
                  </a:schemeClr>
                </a:solidFill>
                <a:latin typeface="Calibri" panose="020F0502020204030204" charset="0"/>
                <a:ea typeface="Helvetica Neue"/>
                <a:cs typeface="Calibri" panose="020F0502020204030204" charset="0"/>
              </a:rPr>
              <a:t>План работы до 2025 года в Пермском крае</a:t>
            </a:r>
            <a:br>
              <a:rPr lang="ru-RU" sz="7500" b="1" cap="none">
                <a:solidFill>
                  <a:schemeClr val="accent1">
                    <a:lumMod val="75000"/>
                  </a:schemeClr>
                </a:solidFill>
                <a:latin typeface="Calibri" panose="020F0502020204030204" charset="0"/>
                <a:ea typeface="Helvetica Neue"/>
                <a:cs typeface="Calibri" panose="020F0502020204030204" charset="0"/>
              </a:rPr>
            </a:br>
            <a:endParaRPr lang="ru-RU" sz="7500" b="1" cap="none">
              <a:solidFill>
                <a:schemeClr val="accent1">
                  <a:lumMod val="75000"/>
                </a:schemeClr>
              </a:solidFill>
              <a:latin typeface="Calibri" panose="020F0502020204030204" charset="0"/>
              <a:ea typeface="Helvetica Neue"/>
              <a:cs typeface="Calibri" panose="020F0502020204030204" charset="0"/>
            </a:endParaRPr>
          </a:p>
        </p:txBody>
      </p:sp>
      <p:sp>
        <p:nvSpPr>
          <p:cNvPr id="3" name="Номер слайда 2"/>
          <p:cNvSpPr>
            <a:spLocks noGrp="1"/>
          </p:cNvSpPr>
          <p:nvPr>
            <p:ph type="sldNum" sz="quarter" idx="12"/>
          </p:nvPr>
        </p:nvSpPr>
        <p:spPr bwMode="auto"/>
        <p:txBody>
          <a:bodyPr/>
          <a:lstStyle/>
          <a:p>
            <a:pPr>
              <a:defRPr/>
            </a:pPr>
            <a:fld id="{86CB4B4D-7CA3-9044-876B-883B54F8677D}" type="slidenum">
              <a:rPr lang="ru-RU"/>
            </a:fld>
            <a:endParaRPr lang="ru-RU"/>
          </a:p>
        </p:txBody>
      </p:sp>
      <p:pic>
        <p:nvPicPr>
          <p:cNvPr id="4" name="Рисунок 3"/>
          <p:cNvPicPr>
            <a:picLocks noChangeAspect="1"/>
          </p:cNvPicPr>
          <p:nvPr/>
        </p:nvPicPr>
        <p:blipFill>
          <a:blip r:embed="rId1"/>
          <a:stretch>
            <a:fillRect/>
          </a:stretch>
        </p:blipFill>
        <p:spPr bwMode="auto">
          <a:xfrm>
            <a:off x="567027" y="199188"/>
            <a:ext cx="2448442" cy="2029972"/>
          </a:xfrm>
          <a:prstGeom prst="rect">
            <a:avLst/>
          </a:prstGeom>
        </p:spPr>
      </p:pic>
      <p:pic>
        <p:nvPicPr>
          <p:cNvPr id="5" name="Picture 2" descr="C:\Users\Chernicyna-NA\Desktop\САЙТ ЦЕНТР\лого больш.png"/>
          <p:cNvPicPr>
            <a:picLocks noChangeAspect="1" noChangeArrowheads="1"/>
          </p:cNvPicPr>
          <p:nvPr/>
        </p:nvPicPr>
        <p:blipFill>
          <a:blip r:embed="rId2"/>
          <a:stretch>
            <a:fillRect/>
          </a:stretch>
        </p:blipFill>
        <p:spPr bwMode="auto">
          <a:xfrm>
            <a:off x="21391435" y="286004"/>
            <a:ext cx="2256490" cy="1886501"/>
          </a:xfrm>
          <a:prstGeom prst="rect">
            <a:avLst/>
          </a:prstGeom>
          <a:noFill/>
        </p:spPr>
      </p:pic>
      <p:sp>
        <p:nvSpPr>
          <p:cNvPr id="6" name="Content Placeholder 5"/>
          <p:cNvSpPr/>
          <p:nvPr>
            <p:ph idx="1"/>
          </p:nvPr>
        </p:nvSpPr>
        <p:spPr>
          <a:xfrm>
            <a:off x="1676400" y="4170045"/>
            <a:ext cx="21031200" cy="3338830"/>
          </a:xfrm>
        </p:spPr>
        <p:txBody>
          <a:bodyPr>
            <a:normAutofit fontScale="70000"/>
          </a:bodyPr>
          <a:p>
            <a:r>
              <a:rPr lang="ru-RU" altLang="en-US">
                <a:sym typeface="+mn-ea"/>
              </a:rPr>
              <a:t>Комплекс мер по социализации и психологической адаптации несовершеннолетних иностранных граждан, подлежащих обучению по образовательных программам дошкольного, начального, основного и среднего общего образования, среднего профессионального образования, высшего образования, на период до 2025 года, утвержденный приказом Министерства образования и науки Пермского края от 15 июня 2022 г. № 26-01-06-564.</a:t>
            </a:r>
            <a:endParaRPr lang="ru-RU" altLang="en-US"/>
          </a:p>
        </p:txBody>
      </p:sp>
      <p:sp>
        <p:nvSpPr>
          <p:cNvPr id="7" name="Down Arrow 6"/>
          <p:cNvSpPr/>
          <p:nvPr/>
        </p:nvSpPr>
        <p:spPr>
          <a:xfrm>
            <a:off x="11413490" y="7200900"/>
            <a:ext cx="1557655" cy="200152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8" name="Content Placeholder 5"/>
          <p:cNvSpPr/>
          <p:nvPr/>
        </p:nvSpPr>
        <p:spPr>
          <a:xfrm>
            <a:off x="1889125" y="9554210"/>
            <a:ext cx="20817840" cy="3751580"/>
          </a:xfrm>
          <a:prstGeom prst="rect">
            <a:avLst/>
          </a:prstGeom>
        </p:spPr>
        <p:txBody>
          <a:bodyPr vert="horz" lIns="91440" tIns="45720" rIns="91440" bIns="45720" rtlCol="0">
            <a:normAutofit fontScale="70000"/>
          </a:bodyPr>
          <a:lstStyle>
            <a:lvl1pPr marL="457200" indent="-457200" algn="l" defTabSz="1828800">
              <a:lnSpc>
                <a:spcPct val="90000"/>
              </a:lnSpc>
              <a:spcBef>
                <a:spcPts val="2000"/>
              </a:spcBef>
              <a:buFont typeface="Arial" panose="020B0604020202020204"/>
              <a:buChar char="•"/>
              <a:defRPr sz="5600">
                <a:solidFill>
                  <a:schemeClr val="tx1"/>
                </a:solidFill>
                <a:latin typeface="+mn-lt"/>
                <a:ea typeface="+mn-ea"/>
                <a:cs typeface="+mn-cs"/>
              </a:defRPr>
            </a:lvl1pPr>
            <a:lvl2pPr marL="1371600" indent="-457200" algn="l" defTabSz="1828800">
              <a:lnSpc>
                <a:spcPct val="90000"/>
              </a:lnSpc>
              <a:spcBef>
                <a:spcPts val="1000"/>
              </a:spcBef>
              <a:buFont typeface="Arial" panose="020B0604020202020204"/>
              <a:buChar char="•"/>
              <a:defRPr sz="4800">
                <a:solidFill>
                  <a:schemeClr val="tx1"/>
                </a:solidFill>
                <a:latin typeface="+mn-lt"/>
                <a:ea typeface="+mn-ea"/>
                <a:cs typeface="+mn-cs"/>
              </a:defRPr>
            </a:lvl2pPr>
            <a:lvl3pPr marL="2286000" indent="-457200" algn="l" defTabSz="1828800">
              <a:lnSpc>
                <a:spcPct val="90000"/>
              </a:lnSpc>
              <a:spcBef>
                <a:spcPts val="1000"/>
              </a:spcBef>
              <a:buFont typeface="Arial" panose="020B0604020202020204"/>
              <a:buChar char="•"/>
              <a:defRPr sz="4000">
                <a:solidFill>
                  <a:schemeClr val="tx1"/>
                </a:solidFill>
                <a:latin typeface="+mn-lt"/>
                <a:ea typeface="+mn-ea"/>
                <a:cs typeface="+mn-cs"/>
              </a:defRPr>
            </a:lvl3pPr>
            <a:lvl4pPr marL="3200400" indent="-457200" algn="l" defTabSz="1828800">
              <a:lnSpc>
                <a:spcPct val="90000"/>
              </a:lnSpc>
              <a:spcBef>
                <a:spcPts val="1000"/>
              </a:spcBef>
              <a:buFont typeface="Arial" panose="020B0604020202020204"/>
              <a:buChar char="•"/>
              <a:defRPr sz="3600">
                <a:solidFill>
                  <a:schemeClr val="tx1"/>
                </a:solidFill>
                <a:latin typeface="+mn-lt"/>
                <a:ea typeface="+mn-ea"/>
                <a:cs typeface="+mn-cs"/>
              </a:defRPr>
            </a:lvl4pPr>
            <a:lvl5pPr marL="4114800" indent="-457200" algn="l" defTabSz="1828800">
              <a:lnSpc>
                <a:spcPct val="90000"/>
              </a:lnSpc>
              <a:spcBef>
                <a:spcPts val="1000"/>
              </a:spcBef>
              <a:buFont typeface="Arial" panose="020B0604020202020204"/>
              <a:buChar char="•"/>
              <a:defRPr sz="3600">
                <a:solidFill>
                  <a:schemeClr val="tx1"/>
                </a:solidFill>
                <a:latin typeface="+mn-lt"/>
                <a:ea typeface="+mn-ea"/>
                <a:cs typeface="+mn-cs"/>
              </a:defRPr>
            </a:lvl5pPr>
            <a:lvl6pPr marL="5029200" indent="-457200" algn="l" defTabSz="1828800">
              <a:lnSpc>
                <a:spcPct val="90000"/>
              </a:lnSpc>
              <a:spcBef>
                <a:spcPts val="1000"/>
              </a:spcBef>
              <a:buFont typeface="Arial" panose="020B0604020202020204"/>
              <a:buChar char="•"/>
              <a:defRPr sz="3600">
                <a:solidFill>
                  <a:schemeClr val="tx1"/>
                </a:solidFill>
                <a:latin typeface="+mn-lt"/>
                <a:ea typeface="+mn-ea"/>
                <a:cs typeface="+mn-cs"/>
              </a:defRPr>
            </a:lvl6pPr>
            <a:lvl7pPr marL="5943600" indent="-457200" algn="l" defTabSz="1828800">
              <a:lnSpc>
                <a:spcPct val="90000"/>
              </a:lnSpc>
              <a:spcBef>
                <a:spcPts val="1000"/>
              </a:spcBef>
              <a:buFont typeface="Arial" panose="020B0604020202020204"/>
              <a:buChar char="•"/>
              <a:defRPr sz="3600">
                <a:solidFill>
                  <a:schemeClr val="tx1"/>
                </a:solidFill>
                <a:latin typeface="+mn-lt"/>
                <a:ea typeface="+mn-ea"/>
                <a:cs typeface="+mn-cs"/>
              </a:defRPr>
            </a:lvl7pPr>
            <a:lvl8pPr marL="6858000" indent="-457200" algn="l" defTabSz="1828800">
              <a:lnSpc>
                <a:spcPct val="90000"/>
              </a:lnSpc>
              <a:spcBef>
                <a:spcPts val="1000"/>
              </a:spcBef>
              <a:buFont typeface="Arial" panose="020B0604020202020204"/>
              <a:buChar char="•"/>
              <a:defRPr sz="3600">
                <a:solidFill>
                  <a:schemeClr val="tx1"/>
                </a:solidFill>
                <a:latin typeface="+mn-lt"/>
                <a:ea typeface="+mn-ea"/>
                <a:cs typeface="+mn-cs"/>
              </a:defRPr>
            </a:lvl8pPr>
            <a:lvl9pPr marL="7772400" indent="-457200" algn="l" defTabSz="1828800">
              <a:lnSpc>
                <a:spcPct val="90000"/>
              </a:lnSpc>
              <a:spcBef>
                <a:spcPts val="1000"/>
              </a:spcBef>
              <a:buFont typeface="Arial" panose="020B0604020202020204"/>
              <a:buChar char="•"/>
              <a:defRPr sz="3600">
                <a:solidFill>
                  <a:schemeClr val="tx1"/>
                </a:solidFill>
                <a:latin typeface="+mn-lt"/>
                <a:ea typeface="+mn-ea"/>
                <a:cs typeface="+mn-cs"/>
              </a:defRPr>
            </a:lvl9pPr>
          </a:lstStyle>
          <a:p>
            <a:r>
              <a:rPr lang="ru-RU" altLang="en-US"/>
              <a:t>Разработка модели создания и организации работы адаптационных одногодичных групп для детей иностранных граждан, не владеющих русским языком и подлежащих обучению по программам начального общего образования.</a:t>
            </a:r>
            <a:endParaRPr lang="ru-RU" altLang="en-US"/>
          </a:p>
          <a:p>
            <a:r>
              <a:rPr lang="ru-RU" altLang="en-US"/>
              <a:t>Создание экспериментальных адаптационных одногодичных групп для детей иностранных граждан </a:t>
            </a:r>
            <a:r>
              <a:rPr lang="ru-RU" altLang="en-US">
                <a:sym typeface="+mn-ea"/>
              </a:rPr>
              <a:t>, не владеющих русским языком и подлежащих обучению по программам начального общего образования.</a:t>
            </a:r>
            <a:endParaRPr lang="ru-RU" altLang="en-US"/>
          </a:p>
        </p:txBody>
      </p:sp>
    </p:spTree>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a:xfrm>
            <a:off x="1676400" y="2172335"/>
            <a:ext cx="21031200" cy="2483485"/>
          </a:xfrm>
        </p:spPr>
        <p:txBody>
          <a:bodyPr>
            <a:noAutofit/>
          </a:bodyPr>
          <a:lstStyle/>
          <a:p>
            <a:pPr algn="ctr">
              <a:defRPr/>
            </a:pPr>
            <a:r>
              <a:rPr lang="ru-RU" sz="7500" b="1" cap="none">
                <a:solidFill>
                  <a:schemeClr val="accent1">
                    <a:lumMod val="75000"/>
                  </a:schemeClr>
                </a:solidFill>
                <a:latin typeface="Calibri" panose="020F0502020204030204" charset="0"/>
                <a:ea typeface="Helvetica Neue"/>
                <a:cs typeface="Calibri" panose="020F0502020204030204" charset="0"/>
              </a:rPr>
              <a:t>План работы до 2025 года в Пермском крае</a:t>
            </a:r>
            <a:br>
              <a:rPr lang="ru-RU" sz="7500" b="1" cap="none">
                <a:solidFill>
                  <a:schemeClr val="accent1">
                    <a:lumMod val="75000"/>
                  </a:schemeClr>
                </a:solidFill>
                <a:latin typeface="Calibri" panose="020F0502020204030204" charset="0"/>
                <a:ea typeface="Helvetica Neue"/>
                <a:cs typeface="Calibri" panose="020F0502020204030204" charset="0"/>
              </a:rPr>
            </a:br>
            <a:endParaRPr lang="ru-RU" sz="7500" b="1" cap="none">
              <a:solidFill>
                <a:schemeClr val="accent1">
                  <a:lumMod val="75000"/>
                </a:schemeClr>
              </a:solidFill>
              <a:latin typeface="Calibri" panose="020F0502020204030204" charset="0"/>
              <a:ea typeface="Helvetica Neue"/>
              <a:cs typeface="Calibri" panose="020F0502020204030204" charset="0"/>
            </a:endParaRPr>
          </a:p>
        </p:txBody>
      </p:sp>
      <p:sp>
        <p:nvSpPr>
          <p:cNvPr id="3" name="Номер слайда 2"/>
          <p:cNvSpPr>
            <a:spLocks noGrp="1"/>
          </p:cNvSpPr>
          <p:nvPr>
            <p:ph type="sldNum" sz="quarter" idx="12"/>
          </p:nvPr>
        </p:nvSpPr>
        <p:spPr bwMode="auto"/>
        <p:txBody>
          <a:bodyPr/>
          <a:lstStyle/>
          <a:p>
            <a:pPr>
              <a:defRPr/>
            </a:pPr>
            <a:fld id="{86CB4B4D-7CA3-9044-876B-883B54F8677D}" type="slidenum">
              <a:rPr lang="ru-RU"/>
            </a:fld>
            <a:endParaRPr lang="ru-RU"/>
          </a:p>
        </p:txBody>
      </p:sp>
      <p:pic>
        <p:nvPicPr>
          <p:cNvPr id="4" name="Рисунок 3"/>
          <p:cNvPicPr>
            <a:picLocks noChangeAspect="1"/>
          </p:cNvPicPr>
          <p:nvPr/>
        </p:nvPicPr>
        <p:blipFill>
          <a:blip r:embed="rId1"/>
          <a:stretch>
            <a:fillRect/>
          </a:stretch>
        </p:blipFill>
        <p:spPr bwMode="auto">
          <a:xfrm>
            <a:off x="567027" y="199188"/>
            <a:ext cx="2448442" cy="2029972"/>
          </a:xfrm>
          <a:prstGeom prst="rect">
            <a:avLst/>
          </a:prstGeom>
        </p:spPr>
      </p:pic>
      <p:pic>
        <p:nvPicPr>
          <p:cNvPr id="5" name="Picture 2" descr="C:\Users\Chernicyna-NA\Desktop\САЙТ ЦЕНТР\лого больш.png"/>
          <p:cNvPicPr>
            <a:picLocks noChangeAspect="1" noChangeArrowheads="1"/>
          </p:cNvPicPr>
          <p:nvPr/>
        </p:nvPicPr>
        <p:blipFill>
          <a:blip r:embed="rId2"/>
          <a:stretch>
            <a:fillRect/>
          </a:stretch>
        </p:blipFill>
        <p:spPr bwMode="auto">
          <a:xfrm>
            <a:off x="21391435" y="286004"/>
            <a:ext cx="2256490" cy="1886501"/>
          </a:xfrm>
          <a:prstGeom prst="rect">
            <a:avLst/>
          </a:prstGeom>
          <a:noFill/>
        </p:spPr>
      </p:pic>
      <p:sp>
        <p:nvSpPr>
          <p:cNvPr id="6" name="Content Placeholder 5"/>
          <p:cNvSpPr/>
          <p:nvPr>
            <p:ph idx="1"/>
          </p:nvPr>
        </p:nvSpPr>
        <p:spPr>
          <a:xfrm>
            <a:off x="1676400" y="4170045"/>
            <a:ext cx="21031200" cy="3338830"/>
          </a:xfrm>
        </p:spPr>
        <p:txBody>
          <a:bodyPr>
            <a:normAutofit fontScale="70000"/>
          </a:bodyPr>
          <a:p>
            <a:r>
              <a:rPr lang="ru-RU" altLang="en-US"/>
              <a:t>План мероприятий ГАУ ДПО «Институт развития образования Пермского края» по вопросам </a:t>
            </a:r>
            <a:r>
              <a:rPr lang="ru-RU" altLang="en-US">
                <a:sym typeface="+mn-ea"/>
              </a:rPr>
              <a:t>социализации и психологической адаптации несовершеннолетних иностранных граждан, подлежащих люучению в образовательных организациях, расположенных на территории Пермского края, на период до 2025 года, утвержденный приказом ГАУ ДПО «Институт развития образования Пермского края» от 9 ноября 2022 г. № 01.01-05/396.</a:t>
            </a:r>
            <a:endParaRPr lang="ru-RU" altLang="en-US"/>
          </a:p>
        </p:txBody>
      </p:sp>
      <p:sp>
        <p:nvSpPr>
          <p:cNvPr id="7" name="Down Arrow 6"/>
          <p:cNvSpPr/>
          <p:nvPr/>
        </p:nvSpPr>
        <p:spPr>
          <a:xfrm>
            <a:off x="11413490" y="7200900"/>
            <a:ext cx="1557655" cy="200152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8" name="Content Placeholder 5"/>
          <p:cNvSpPr/>
          <p:nvPr/>
        </p:nvSpPr>
        <p:spPr>
          <a:xfrm>
            <a:off x="1889125" y="9554210"/>
            <a:ext cx="20474940" cy="3484880"/>
          </a:xfrm>
          <a:prstGeom prst="rect">
            <a:avLst/>
          </a:prstGeom>
        </p:spPr>
        <p:txBody>
          <a:bodyPr vert="horz" lIns="91440" tIns="45720" rIns="91440" bIns="45720" rtlCol="0">
            <a:normAutofit/>
          </a:bodyPr>
          <a:lstStyle>
            <a:lvl1pPr marL="457200" indent="-457200" algn="l" defTabSz="1828800">
              <a:lnSpc>
                <a:spcPct val="90000"/>
              </a:lnSpc>
              <a:spcBef>
                <a:spcPts val="2000"/>
              </a:spcBef>
              <a:buFont typeface="Arial" panose="020B0604020202020204"/>
              <a:buChar char="•"/>
              <a:defRPr sz="5600">
                <a:solidFill>
                  <a:schemeClr val="tx1"/>
                </a:solidFill>
                <a:latin typeface="+mn-lt"/>
                <a:ea typeface="+mn-ea"/>
                <a:cs typeface="+mn-cs"/>
              </a:defRPr>
            </a:lvl1pPr>
            <a:lvl2pPr marL="1371600" indent="-457200" algn="l" defTabSz="1828800">
              <a:lnSpc>
                <a:spcPct val="90000"/>
              </a:lnSpc>
              <a:spcBef>
                <a:spcPts val="1000"/>
              </a:spcBef>
              <a:buFont typeface="Arial" panose="020B0604020202020204"/>
              <a:buChar char="•"/>
              <a:defRPr sz="4800">
                <a:solidFill>
                  <a:schemeClr val="tx1"/>
                </a:solidFill>
                <a:latin typeface="+mn-lt"/>
                <a:ea typeface="+mn-ea"/>
                <a:cs typeface="+mn-cs"/>
              </a:defRPr>
            </a:lvl2pPr>
            <a:lvl3pPr marL="2286000" indent="-457200" algn="l" defTabSz="1828800">
              <a:lnSpc>
                <a:spcPct val="90000"/>
              </a:lnSpc>
              <a:spcBef>
                <a:spcPts val="1000"/>
              </a:spcBef>
              <a:buFont typeface="Arial" panose="020B0604020202020204"/>
              <a:buChar char="•"/>
              <a:defRPr sz="4000">
                <a:solidFill>
                  <a:schemeClr val="tx1"/>
                </a:solidFill>
                <a:latin typeface="+mn-lt"/>
                <a:ea typeface="+mn-ea"/>
                <a:cs typeface="+mn-cs"/>
              </a:defRPr>
            </a:lvl3pPr>
            <a:lvl4pPr marL="3200400" indent="-457200" algn="l" defTabSz="1828800">
              <a:lnSpc>
                <a:spcPct val="90000"/>
              </a:lnSpc>
              <a:spcBef>
                <a:spcPts val="1000"/>
              </a:spcBef>
              <a:buFont typeface="Arial" panose="020B0604020202020204"/>
              <a:buChar char="•"/>
              <a:defRPr sz="3600">
                <a:solidFill>
                  <a:schemeClr val="tx1"/>
                </a:solidFill>
                <a:latin typeface="+mn-lt"/>
                <a:ea typeface="+mn-ea"/>
                <a:cs typeface="+mn-cs"/>
              </a:defRPr>
            </a:lvl4pPr>
            <a:lvl5pPr marL="4114800" indent="-457200" algn="l" defTabSz="1828800">
              <a:lnSpc>
                <a:spcPct val="90000"/>
              </a:lnSpc>
              <a:spcBef>
                <a:spcPts val="1000"/>
              </a:spcBef>
              <a:buFont typeface="Arial" panose="020B0604020202020204"/>
              <a:buChar char="•"/>
              <a:defRPr sz="3600">
                <a:solidFill>
                  <a:schemeClr val="tx1"/>
                </a:solidFill>
                <a:latin typeface="+mn-lt"/>
                <a:ea typeface="+mn-ea"/>
                <a:cs typeface="+mn-cs"/>
              </a:defRPr>
            </a:lvl5pPr>
            <a:lvl6pPr marL="5029200" indent="-457200" algn="l" defTabSz="1828800">
              <a:lnSpc>
                <a:spcPct val="90000"/>
              </a:lnSpc>
              <a:spcBef>
                <a:spcPts val="1000"/>
              </a:spcBef>
              <a:buFont typeface="Arial" panose="020B0604020202020204"/>
              <a:buChar char="•"/>
              <a:defRPr sz="3600">
                <a:solidFill>
                  <a:schemeClr val="tx1"/>
                </a:solidFill>
                <a:latin typeface="+mn-lt"/>
                <a:ea typeface="+mn-ea"/>
                <a:cs typeface="+mn-cs"/>
              </a:defRPr>
            </a:lvl6pPr>
            <a:lvl7pPr marL="5943600" indent="-457200" algn="l" defTabSz="1828800">
              <a:lnSpc>
                <a:spcPct val="90000"/>
              </a:lnSpc>
              <a:spcBef>
                <a:spcPts val="1000"/>
              </a:spcBef>
              <a:buFont typeface="Arial" panose="020B0604020202020204"/>
              <a:buChar char="•"/>
              <a:defRPr sz="3600">
                <a:solidFill>
                  <a:schemeClr val="tx1"/>
                </a:solidFill>
                <a:latin typeface="+mn-lt"/>
                <a:ea typeface="+mn-ea"/>
                <a:cs typeface="+mn-cs"/>
              </a:defRPr>
            </a:lvl7pPr>
            <a:lvl8pPr marL="6858000" indent="-457200" algn="l" defTabSz="1828800">
              <a:lnSpc>
                <a:spcPct val="90000"/>
              </a:lnSpc>
              <a:spcBef>
                <a:spcPts val="1000"/>
              </a:spcBef>
              <a:buFont typeface="Arial" panose="020B0604020202020204"/>
              <a:buChar char="•"/>
              <a:defRPr sz="3600">
                <a:solidFill>
                  <a:schemeClr val="tx1"/>
                </a:solidFill>
                <a:latin typeface="+mn-lt"/>
                <a:ea typeface="+mn-ea"/>
                <a:cs typeface="+mn-cs"/>
              </a:defRPr>
            </a:lvl8pPr>
            <a:lvl9pPr marL="7772400" indent="-457200" algn="l" defTabSz="1828800">
              <a:lnSpc>
                <a:spcPct val="90000"/>
              </a:lnSpc>
              <a:spcBef>
                <a:spcPts val="1000"/>
              </a:spcBef>
              <a:buFont typeface="Arial" panose="020B0604020202020204"/>
              <a:buChar char="•"/>
              <a:defRPr sz="3600">
                <a:solidFill>
                  <a:schemeClr val="tx1"/>
                </a:solidFill>
                <a:latin typeface="+mn-lt"/>
                <a:ea typeface="+mn-ea"/>
                <a:cs typeface="+mn-cs"/>
              </a:defRPr>
            </a:lvl9pPr>
          </a:lstStyle>
          <a:p>
            <a:r>
              <a:rPr lang="ru-RU" altLang="en-US"/>
              <a:t>Сопровождение языковой адаптации мигрантов, разработка методик и практик обучения русскому языку в образовательных организациях со смешанным (с языковой точки зрения) контингентом обучающихся.</a:t>
            </a:r>
            <a:endParaRPr lang="ru-RU" altLang="en-US"/>
          </a:p>
        </p:txBody>
      </p:sp>
    </p:spTree>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a:xfrm>
            <a:off x="1344295" y="1078865"/>
            <a:ext cx="21031200" cy="2483485"/>
          </a:xfrm>
        </p:spPr>
        <p:txBody>
          <a:bodyPr>
            <a:noAutofit/>
          </a:bodyPr>
          <a:lstStyle/>
          <a:p>
            <a:pPr algn="ctr">
              <a:defRPr/>
            </a:pPr>
            <a:r>
              <a:rPr lang="ru-RU" sz="5500" b="1" cap="none">
                <a:solidFill>
                  <a:schemeClr val="accent1">
                    <a:lumMod val="75000"/>
                  </a:schemeClr>
                </a:solidFill>
                <a:latin typeface="Calibri" panose="020F0502020204030204" charset="0"/>
                <a:ea typeface="Helvetica Neue"/>
                <a:cs typeface="Calibri" panose="020F0502020204030204" charset="0"/>
              </a:rPr>
              <a:t>Нормативно-правовое обеспечение преподавания</a:t>
            </a:r>
            <a:br>
              <a:rPr lang="ru-RU" sz="5500" b="1" cap="none">
                <a:solidFill>
                  <a:schemeClr val="accent1">
                    <a:lumMod val="75000"/>
                  </a:schemeClr>
                </a:solidFill>
                <a:latin typeface="Calibri" panose="020F0502020204030204" charset="0"/>
                <a:ea typeface="Helvetica Neue"/>
                <a:cs typeface="Calibri" panose="020F0502020204030204" charset="0"/>
              </a:rPr>
            </a:br>
            <a:r>
              <a:rPr lang="ru-RU" sz="5500" b="1" cap="none">
                <a:solidFill>
                  <a:schemeClr val="accent1">
                    <a:lumMod val="75000"/>
                  </a:schemeClr>
                </a:solidFill>
                <a:latin typeface="Calibri" panose="020F0502020204030204" charset="0"/>
                <a:ea typeface="Helvetica Neue"/>
                <a:cs typeface="Calibri" panose="020F0502020204030204" charset="0"/>
              </a:rPr>
              <a:t>русского языка как иностранного в РФ</a:t>
            </a:r>
            <a:br>
              <a:rPr lang="ru-RU" sz="5500" b="1" cap="none">
                <a:solidFill>
                  <a:schemeClr val="accent1">
                    <a:lumMod val="75000"/>
                  </a:schemeClr>
                </a:solidFill>
                <a:latin typeface="Calibri" panose="020F0502020204030204" charset="0"/>
                <a:ea typeface="Helvetica Neue"/>
                <a:cs typeface="Calibri" panose="020F0502020204030204" charset="0"/>
              </a:rPr>
            </a:br>
            <a:endParaRPr lang="ru-RU" sz="5500" b="1" cap="none">
              <a:solidFill>
                <a:schemeClr val="accent1">
                  <a:lumMod val="75000"/>
                </a:schemeClr>
              </a:solidFill>
              <a:latin typeface="Calibri" panose="020F0502020204030204" charset="0"/>
              <a:ea typeface="Helvetica Neue"/>
              <a:cs typeface="Calibri" panose="020F0502020204030204" charset="0"/>
            </a:endParaRPr>
          </a:p>
        </p:txBody>
      </p:sp>
      <p:sp>
        <p:nvSpPr>
          <p:cNvPr id="3" name="Номер слайда 2"/>
          <p:cNvSpPr>
            <a:spLocks noGrp="1"/>
          </p:cNvSpPr>
          <p:nvPr>
            <p:ph type="sldNum" sz="quarter" idx="12"/>
          </p:nvPr>
        </p:nvSpPr>
        <p:spPr bwMode="auto"/>
        <p:txBody>
          <a:bodyPr/>
          <a:lstStyle/>
          <a:p>
            <a:pPr>
              <a:defRPr/>
            </a:pPr>
            <a:fld id="{86CB4B4D-7CA3-9044-876B-883B54F8677D}" type="slidenum">
              <a:rPr lang="ru-RU"/>
            </a:fld>
            <a:endParaRPr lang="ru-RU"/>
          </a:p>
        </p:txBody>
      </p:sp>
      <p:pic>
        <p:nvPicPr>
          <p:cNvPr id="4" name="Рисунок 3"/>
          <p:cNvPicPr>
            <a:picLocks noChangeAspect="1"/>
          </p:cNvPicPr>
          <p:nvPr/>
        </p:nvPicPr>
        <p:blipFill>
          <a:blip r:embed="rId1"/>
          <a:stretch>
            <a:fillRect/>
          </a:stretch>
        </p:blipFill>
        <p:spPr bwMode="auto">
          <a:xfrm>
            <a:off x="567027" y="199188"/>
            <a:ext cx="2448442" cy="2029972"/>
          </a:xfrm>
          <a:prstGeom prst="rect">
            <a:avLst/>
          </a:prstGeom>
        </p:spPr>
      </p:pic>
      <p:pic>
        <p:nvPicPr>
          <p:cNvPr id="5" name="Picture 2" descr="C:\Users\Chernicyna-NA\Desktop\САЙТ ЦЕНТР\лого больш.png"/>
          <p:cNvPicPr>
            <a:picLocks noChangeAspect="1" noChangeArrowheads="1"/>
          </p:cNvPicPr>
          <p:nvPr/>
        </p:nvPicPr>
        <p:blipFill>
          <a:blip r:embed="rId2"/>
          <a:stretch>
            <a:fillRect/>
          </a:stretch>
        </p:blipFill>
        <p:spPr bwMode="auto">
          <a:xfrm>
            <a:off x="21391435" y="286004"/>
            <a:ext cx="2256490" cy="1886501"/>
          </a:xfrm>
          <a:prstGeom prst="rect">
            <a:avLst/>
          </a:prstGeom>
          <a:noFill/>
        </p:spPr>
      </p:pic>
      <p:sp>
        <p:nvSpPr>
          <p:cNvPr id="6" name="Content Placeholder 5"/>
          <p:cNvSpPr/>
          <p:nvPr>
            <p:ph idx="1"/>
          </p:nvPr>
        </p:nvSpPr>
        <p:spPr>
          <a:xfrm>
            <a:off x="974090" y="2879725"/>
            <a:ext cx="22882225" cy="10563225"/>
          </a:xfrm>
        </p:spPr>
        <p:txBody>
          <a:bodyPr>
            <a:noAutofit/>
          </a:bodyPr>
          <a:p>
            <a:r>
              <a:rPr lang="en-US" sz="3300"/>
              <a:t>Федеральный закон от 31 мая 2002 года № 62-ФЗ «О гражданстве Российской Федерации»</a:t>
            </a:r>
            <a:r>
              <a:rPr lang="ru-RU" altLang="en-US" sz="3300"/>
              <a:t> </a:t>
            </a:r>
            <a:r>
              <a:rPr lang="en-US" sz="3300"/>
              <a:t>http://pravo.gov.ru/proxy/ips/?docbody=&amp;nd=102076357</a:t>
            </a:r>
            <a:endParaRPr lang="en-US" sz="3300"/>
          </a:p>
          <a:p>
            <a:r>
              <a:rPr lang="en-US" sz="3300"/>
              <a:t>Федеральный закон о внесении изменений в статью 15 Федерального закона «О правовом положении иностранных граждан в Российской Федерации»</a:t>
            </a:r>
            <a:r>
              <a:rPr lang="ru-RU" altLang="en-US" sz="3300"/>
              <a:t> </a:t>
            </a:r>
            <a:r>
              <a:rPr lang="en-US" sz="3300"/>
              <a:t>http://pravo.gov.ru/proxy/ips/?docbody=&amp;prevDoc=102078147&amp;backlink=1&amp;&amp;nd=102931085</a:t>
            </a:r>
            <a:endParaRPr lang="en-US" sz="3300"/>
          </a:p>
          <a:p>
            <a:r>
              <a:rPr lang="en-US" sz="3300"/>
              <a:t>Постановление Правительства Российской Федерации от 31.05.2021 № 824 «Об утверждении Положения о проведении экзамена по русскому языку как иностранному, истории России и основам законодательства Российской Федерации»</a:t>
            </a:r>
            <a:r>
              <a:rPr lang="ru-RU" altLang="en-US" sz="3300"/>
              <a:t> </a:t>
            </a:r>
            <a:r>
              <a:rPr lang="en-US" sz="3300"/>
              <a:t>http://publication.pravo.gov.ru/Document/View/0001202105310020</a:t>
            </a:r>
            <a:endParaRPr lang="en-US" sz="3300"/>
          </a:p>
          <a:p>
            <a:r>
              <a:rPr lang="en-US" sz="3300"/>
              <a:t>Постановление Правительства Российской Федерации от 31.05.2021 № 840 «Об утверждении требований к минимальному уровню знаний, необходимых для сдачи экзамена по русскому языку как иностранному, истории России и основам законодательства Российской Федерации»</a:t>
            </a:r>
            <a:r>
              <a:rPr lang="ru-RU" altLang="en-US" sz="3300"/>
              <a:t> </a:t>
            </a:r>
            <a:r>
              <a:rPr lang="en-US" sz="3300"/>
              <a:t>http://publication.pravo.gov.ru/Document/View/0001202106020041</a:t>
            </a:r>
            <a:endParaRPr lang="en-US" sz="3300"/>
          </a:p>
          <a:p>
            <a:r>
              <a:rPr lang="en-US" sz="3300"/>
              <a:t>Приказ Федеральной службы по надзору в сфере образования и науки от 18.05.2021 № 675 «О контрольных измерительных материалах для проведения экзамена по русскому языку как иностранному, истории России и основам законодательства Российской Федерации и периодичности их пересмотра»</a:t>
            </a:r>
            <a:r>
              <a:rPr lang="ru-RU" altLang="en-US" sz="3300"/>
              <a:t> </a:t>
            </a:r>
            <a:r>
              <a:rPr lang="en-US" sz="3300"/>
              <a:t>http://publication.pravo.gov.ru/Document/View/0001202106170020</a:t>
            </a:r>
            <a:endParaRPr lang="en-US" sz="3300"/>
          </a:p>
          <a:p>
            <a:r>
              <a:rPr lang="en-US" sz="3300"/>
              <a:t>Приказ Минобрнауки России № 667 «Об утверждении формы и Порядка проведения государственного тестирования по русскому языку как иностранному языку»</a:t>
            </a:r>
            <a:r>
              <a:rPr lang="ru-RU" altLang="en-US" sz="3300"/>
              <a:t> </a:t>
            </a:r>
            <a:r>
              <a:rPr lang="en-US" sz="3300"/>
              <a:t>https://rg.ru/2014/08/15/testirovanie-dok.html</a:t>
            </a:r>
            <a:endParaRPr lang="en-US" sz="3300"/>
          </a:p>
          <a:p>
            <a:r>
              <a:rPr lang="en-US" sz="3300"/>
              <a:t>Приказ Минобрнауки России № 255 «Об утверждении уровней владения русским языком как иностранным языком и требований к ним»</a:t>
            </a:r>
            <a:r>
              <a:rPr lang="ru-RU" altLang="en-US" sz="3300"/>
              <a:t> </a:t>
            </a:r>
            <a:r>
              <a:rPr lang="en-US" sz="3300"/>
              <a:t>https://rg.ru/2014/06/20/urovni-dok.html</a:t>
            </a:r>
            <a:endParaRPr lang="en-US" sz="3300"/>
          </a:p>
        </p:txBody>
      </p:sp>
    </p:spTree>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a:xfrm>
            <a:off x="1546860" y="2626996"/>
            <a:ext cx="21031200" cy="2651126"/>
          </a:xfrm>
        </p:spPr>
        <p:txBody>
          <a:bodyPr>
            <a:noAutofit/>
          </a:bodyPr>
          <a:lstStyle/>
          <a:p>
            <a:pPr algn="ctr">
              <a:defRPr/>
            </a:pPr>
            <a:r>
              <a:rPr lang="ru-RU" sz="5500">
                <a:solidFill>
                  <a:schemeClr val="accent1"/>
                </a:solidFill>
                <a:effectLst>
                  <a:outerShdw blurRad="38100" dist="25400" dir="5400000" algn="ctr" rotWithShape="0">
                    <a:srgbClr val="6E747A">
                      <a:alpha val="43000"/>
                    </a:srgbClr>
                  </a:outerShdw>
                </a:effectLst>
                <a:latin typeface="Calibri" panose="020F0502020204030204" charset="0"/>
                <a:cs typeface="Calibri" panose="020F0502020204030204" charset="0"/>
                <a:sym typeface="+mn-ea"/>
              </a:rPr>
              <a:t>Уровни владения русским языком как иностранным языком, определяющие степени сформированности коммуникативной компетенции по русскому языку как иностранному, иностранными гражданами и лицами без гражданства:</a:t>
            </a:r>
            <a:br>
              <a:rPr lang="ru-RU" sz="5500">
                <a:solidFill>
                  <a:schemeClr val="accent1"/>
                </a:solidFill>
                <a:effectLst>
                  <a:outerShdw blurRad="38100" dist="25400" dir="5400000" algn="ctr" rotWithShape="0">
                    <a:srgbClr val="6E747A">
                      <a:alpha val="43000"/>
                    </a:srgbClr>
                  </a:outerShdw>
                </a:effectLst>
                <a:latin typeface="Calibri" panose="020F0502020204030204" charset="0"/>
                <a:cs typeface="Calibri" panose="020F0502020204030204" charset="0"/>
              </a:rPr>
            </a:br>
            <a:br>
              <a:rPr lang="ru-RU" sz="8500"/>
            </a:br>
            <a:br>
              <a:rPr lang="ru-RU" sz="2800" b="1" cap="none">
                <a:solidFill>
                  <a:schemeClr val="accent1">
                    <a:lumMod val="75000"/>
                  </a:schemeClr>
                </a:solidFill>
                <a:ea typeface="Helvetica Neue"/>
                <a:cs typeface="Helvetica Neue"/>
              </a:rPr>
            </a:br>
            <a:endParaRPr lang="ru-RU" sz="2800" b="1" cap="none">
              <a:solidFill>
                <a:schemeClr val="accent1">
                  <a:lumMod val="75000"/>
                </a:schemeClr>
              </a:solidFill>
              <a:ea typeface="Helvetica Neue"/>
              <a:cs typeface="Helvetica Neue"/>
            </a:endParaRPr>
          </a:p>
        </p:txBody>
      </p:sp>
      <p:sp>
        <p:nvSpPr>
          <p:cNvPr id="6" name="Text Placeholder 5"/>
          <p:cNvSpPr>
            <a:spLocks noGrp="1"/>
          </p:cNvSpPr>
          <p:nvPr>
            <p:ph type="body" orient="vert" idx="1"/>
          </p:nvPr>
        </p:nvSpPr>
        <p:spPr bwMode="auto">
          <a:xfrm>
            <a:off x="1546860" y="5278120"/>
            <a:ext cx="21031200" cy="4328795"/>
          </a:xfrm>
        </p:spPr>
        <p:txBody>
          <a:bodyPr vert="horz" anchor="t" anchorCtr="0">
            <a:normAutofit fontScale="25000"/>
          </a:bodyPr>
          <a:p>
            <a:pPr algn="ctr">
              <a:buFont typeface="Wingdings" panose="05000000000000000000"/>
              <a:buChar char="v"/>
              <a:defRPr/>
            </a:pPr>
            <a:r>
              <a:rPr lang="ru-RU" sz="22000"/>
              <a:t>элементарный (ТЭУ/А1);</a:t>
            </a:r>
            <a:endParaRPr lang="ru-RU" sz="22000"/>
          </a:p>
          <a:p>
            <a:pPr algn="ctr">
              <a:buFont typeface="Wingdings" panose="05000000000000000000"/>
              <a:buChar char="v"/>
              <a:defRPr/>
            </a:pPr>
            <a:r>
              <a:rPr lang="ru-RU" sz="22000"/>
              <a:t>базовый для трудящихся мигрантов (ТБУМ/А1);</a:t>
            </a:r>
            <a:endParaRPr lang="ru-RU" sz="22000"/>
          </a:p>
          <a:p>
            <a:pPr algn="ctr">
              <a:buFont typeface="Wingdings" panose="05000000000000000000"/>
              <a:buChar char="v"/>
              <a:defRPr/>
            </a:pPr>
            <a:r>
              <a:rPr lang="ru-RU" sz="22000"/>
              <a:t>базовый (ТБУ/А2);</a:t>
            </a:r>
            <a:endParaRPr lang="ru-RU" sz="22000"/>
          </a:p>
          <a:p>
            <a:pPr algn="ctr">
              <a:buFont typeface="Wingdings" panose="05000000000000000000"/>
              <a:buChar char="v"/>
              <a:defRPr/>
            </a:pPr>
            <a:r>
              <a:rPr lang="ru-RU" sz="22000"/>
              <a:t>первый (ТРКИ-1/В1);</a:t>
            </a:r>
            <a:endParaRPr lang="ru-RU" sz="22000"/>
          </a:p>
          <a:p>
            <a:pPr algn="ctr">
              <a:buFont typeface="Wingdings" panose="05000000000000000000"/>
              <a:buChar char="v"/>
              <a:defRPr/>
            </a:pPr>
            <a:r>
              <a:rPr lang="ru-RU" sz="22000"/>
              <a:t>второй (ТРКИ-II/В2);</a:t>
            </a:r>
            <a:endParaRPr lang="ru-RU" sz="22000"/>
          </a:p>
          <a:p>
            <a:pPr algn="ctr">
              <a:buFont typeface="Wingdings" panose="05000000000000000000"/>
              <a:buChar char="v"/>
              <a:defRPr/>
            </a:pPr>
            <a:r>
              <a:rPr lang="ru-RU" sz="22000"/>
              <a:t>третий (ТРКИ-III/С1);</a:t>
            </a:r>
            <a:endParaRPr lang="ru-RU" sz="22000"/>
          </a:p>
          <a:p>
            <a:pPr algn="ctr">
              <a:buFont typeface="Wingdings" panose="05000000000000000000"/>
              <a:buChar char="v"/>
              <a:defRPr/>
            </a:pPr>
            <a:r>
              <a:rPr lang="ru-RU" sz="22000"/>
              <a:t>четвертый (TPKИ-IV/C2) - для поступления в ОО ВО.</a:t>
            </a:r>
            <a:endParaRPr lang="ru-RU" sz="22000"/>
          </a:p>
        </p:txBody>
      </p:sp>
      <p:sp>
        <p:nvSpPr>
          <p:cNvPr id="3" name="Номер слайда 2"/>
          <p:cNvSpPr>
            <a:spLocks noGrp="1"/>
          </p:cNvSpPr>
          <p:nvPr>
            <p:ph type="sldNum" sz="quarter" idx="12"/>
          </p:nvPr>
        </p:nvSpPr>
        <p:spPr bwMode="auto"/>
        <p:txBody>
          <a:bodyPr/>
          <a:lstStyle/>
          <a:p>
            <a:pPr>
              <a:defRPr/>
            </a:pPr>
            <a:fld id="{86CB4B4D-7CA3-9044-876B-883B54F8677D}" type="slidenum">
              <a:rPr lang="ru-RU"/>
            </a:fld>
            <a:endParaRPr lang="ru-RU"/>
          </a:p>
        </p:txBody>
      </p:sp>
      <p:pic>
        <p:nvPicPr>
          <p:cNvPr id="4" name="Рисунок 3"/>
          <p:cNvPicPr>
            <a:picLocks noChangeAspect="1"/>
          </p:cNvPicPr>
          <p:nvPr/>
        </p:nvPicPr>
        <p:blipFill>
          <a:blip r:embed="rId1"/>
          <a:stretch>
            <a:fillRect/>
          </a:stretch>
        </p:blipFill>
        <p:spPr bwMode="auto">
          <a:xfrm>
            <a:off x="567027" y="199188"/>
            <a:ext cx="2448442" cy="2029972"/>
          </a:xfrm>
          <a:prstGeom prst="rect">
            <a:avLst/>
          </a:prstGeom>
        </p:spPr>
      </p:pic>
      <p:pic>
        <p:nvPicPr>
          <p:cNvPr id="5" name="Picture 2" descr="C:\Users\Chernicyna-NA\Desktop\САЙТ ЦЕНТР\лого больш.png"/>
          <p:cNvPicPr>
            <a:picLocks noChangeAspect="1" noChangeArrowheads="1"/>
          </p:cNvPicPr>
          <p:nvPr/>
        </p:nvPicPr>
        <p:blipFill>
          <a:blip r:embed="rId2"/>
          <a:stretch>
            <a:fillRect/>
          </a:stretch>
        </p:blipFill>
        <p:spPr bwMode="auto">
          <a:xfrm>
            <a:off x="21391435" y="286004"/>
            <a:ext cx="2256490" cy="1886501"/>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a:xfrm>
            <a:off x="2213610" y="1786890"/>
            <a:ext cx="19956780" cy="2150745"/>
          </a:xfrm>
        </p:spPr>
        <p:txBody>
          <a:bodyPr>
            <a:noAutofit/>
          </a:bodyPr>
          <a:lstStyle/>
          <a:p>
            <a:pPr algn="ctr">
              <a:defRPr/>
            </a:pPr>
            <a:r>
              <a:rPr lang="ru-RU" sz="6500" b="1" cap="none">
                <a:solidFill>
                  <a:schemeClr val="accent1">
                    <a:lumMod val="75000"/>
                  </a:schemeClr>
                </a:solidFill>
                <a:ea typeface="Helvetica Neue"/>
                <a:cs typeface="Helvetica Neue"/>
              </a:rPr>
              <a:t>Основные задачи преподавания РКИ </a:t>
            </a:r>
            <a:endParaRPr lang="ru-RU" sz="6500" b="1" cap="none">
              <a:solidFill>
                <a:schemeClr val="accent1">
                  <a:lumMod val="75000"/>
                </a:schemeClr>
              </a:solidFill>
              <a:ea typeface="Helvetica Neue"/>
              <a:cs typeface="Helvetica Neue"/>
            </a:endParaRPr>
          </a:p>
        </p:txBody>
      </p:sp>
      <p:sp>
        <p:nvSpPr>
          <p:cNvPr id="3" name="Номер слайда 2"/>
          <p:cNvSpPr>
            <a:spLocks noGrp="1"/>
          </p:cNvSpPr>
          <p:nvPr>
            <p:ph type="sldNum" sz="quarter" idx="12"/>
          </p:nvPr>
        </p:nvSpPr>
        <p:spPr bwMode="auto"/>
        <p:txBody>
          <a:bodyPr/>
          <a:lstStyle/>
          <a:p>
            <a:pPr>
              <a:defRPr/>
            </a:pPr>
            <a:fld id="{86CB4B4D-7CA3-9044-876B-883B54F8677D}" type="slidenum">
              <a:rPr lang="ru-RU"/>
            </a:fld>
            <a:endParaRPr lang="ru-RU"/>
          </a:p>
        </p:txBody>
      </p:sp>
      <p:pic>
        <p:nvPicPr>
          <p:cNvPr id="4" name="Рисунок 3"/>
          <p:cNvPicPr>
            <a:picLocks noChangeAspect="1"/>
          </p:cNvPicPr>
          <p:nvPr/>
        </p:nvPicPr>
        <p:blipFill>
          <a:blip r:embed="rId1"/>
          <a:stretch>
            <a:fillRect/>
          </a:stretch>
        </p:blipFill>
        <p:spPr bwMode="auto">
          <a:xfrm>
            <a:off x="567027" y="199188"/>
            <a:ext cx="2448442" cy="2029972"/>
          </a:xfrm>
          <a:prstGeom prst="rect">
            <a:avLst/>
          </a:prstGeom>
        </p:spPr>
      </p:pic>
      <p:pic>
        <p:nvPicPr>
          <p:cNvPr id="5" name="Picture 2" descr="C:\Users\Chernicyna-NA\Desktop\САЙТ ЦЕНТР\лого больш.png"/>
          <p:cNvPicPr>
            <a:picLocks noChangeAspect="1" noChangeArrowheads="1"/>
          </p:cNvPicPr>
          <p:nvPr/>
        </p:nvPicPr>
        <p:blipFill>
          <a:blip r:embed="rId2"/>
          <a:stretch>
            <a:fillRect/>
          </a:stretch>
        </p:blipFill>
        <p:spPr bwMode="auto">
          <a:xfrm>
            <a:off x="21391435" y="286004"/>
            <a:ext cx="2256490" cy="1886501"/>
          </a:xfrm>
          <a:prstGeom prst="rect">
            <a:avLst/>
          </a:prstGeom>
          <a:noFill/>
        </p:spPr>
      </p:pic>
      <p:pic>
        <p:nvPicPr>
          <p:cNvPr id="6" name="Content Placeholder 5" descr="team"/>
          <p:cNvPicPr>
            <a:picLocks noChangeAspect="1"/>
          </p:cNvPicPr>
          <p:nvPr>
            <p:ph sz="half" idx="1"/>
          </p:nvPr>
        </p:nvPicPr>
        <p:blipFill>
          <a:blip r:embed="rId3"/>
          <a:stretch>
            <a:fillRect/>
          </a:stretch>
        </p:blipFill>
        <p:spPr bwMode="auto">
          <a:xfrm>
            <a:off x="2905760" y="1993900"/>
            <a:ext cx="2217420" cy="2217420"/>
          </a:xfrm>
          <a:prstGeom prst="rect">
            <a:avLst/>
          </a:prstGeom>
        </p:spPr>
      </p:pic>
      <p:graphicFrame>
        <p:nvGraphicFramePr>
          <p:cNvPr id="9" name="Diagram 8"/>
          <p:cNvGraphicFramePr/>
          <p:nvPr/>
        </p:nvGraphicFramePr>
        <p:xfrm>
          <a:off x="5123180" y="3085465"/>
          <a:ext cx="16267430" cy="106299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8" name="Content Placeholder 7" descr="2023-08-11_18-30-37"/>
          <p:cNvPicPr>
            <a:picLocks noChangeAspect="1"/>
          </p:cNvPicPr>
          <p:nvPr>
            <p:ph idx="1"/>
          </p:nvPr>
        </p:nvPicPr>
        <p:blipFill>
          <a:blip r:embed="rId1">
            <a:lum bright="48000" contrast="-30000"/>
          </a:blip>
          <a:stretch>
            <a:fillRect/>
          </a:stretch>
        </p:blipFill>
        <p:spPr bwMode="auto">
          <a:xfrm>
            <a:off x="0" y="2432050"/>
            <a:ext cx="18127980" cy="11462385"/>
          </a:xfrm>
          <a:prstGeom prst="round2DiagRect">
            <a:avLst>
              <a:gd name="adj1" fmla="val 16667"/>
              <a:gd name="adj2" fmla="val 0"/>
            </a:avLst>
          </a:prstGeom>
          <a:effectLst>
            <a:softEdge rad="635000"/>
          </a:effectLst>
        </p:spPr>
      </p:pic>
      <p:sp>
        <p:nvSpPr>
          <p:cNvPr id="2" name="Заголовок 1"/>
          <p:cNvSpPr>
            <a:spLocks noGrp="1"/>
          </p:cNvSpPr>
          <p:nvPr>
            <p:ph type="title"/>
          </p:nvPr>
        </p:nvSpPr>
        <p:spPr bwMode="auto">
          <a:xfrm>
            <a:off x="4672965" y="450215"/>
            <a:ext cx="15716250" cy="2651125"/>
          </a:xfrm>
        </p:spPr>
        <p:txBody>
          <a:bodyPr>
            <a:noAutofit/>
          </a:bodyPr>
          <a:lstStyle/>
          <a:p>
            <a:pPr algn="ctr">
              <a:defRPr/>
            </a:pPr>
            <a:r>
              <a:rPr lang="ru-RU" sz="6500" b="1" cap="none">
                <a:solidFill>
                  <a:schemeClr val="accent1">
                    <a:lumMod val="75000"/>
                  </a:schemeClr>
                </a:solidFill>
                <a:ea typeface="Helvetica Neue"/>
                <a:cs typeface="Helvetica Neue"/>
              </a:rPr>
              <a:t>Профессиональные компетенции педагога</a:t>
            </a:r>
            <a:endParaRPr lang="ru-RU" sz="6500" b="1" cap="none">
              <a:solidFill>
                <a:schemeClr val="accent1">
                  <a:lumMod val="75000"/>
                </a:schemeClr>
              </a:solidFill>
              <a:ea typeface="Helvetica Neue"/>
              <a:cs typeface="Helvetica Neue"/>
            </a:endParaRPr>
          </a:p>
        </p:txBody>
      </p:sp>
      <p:sp>
        <p:nvSpPr>
          <p:cNvPr id="3" name="Номер слайда 2"/>
          <p:cNvSpPr>
            <a:spLocks noGrp="1"/>
          </p:cNvSpPr>
          <p:nvPr>
            <p:ph type="sldNum" sz="quarter" idx="12"/>
          </p:nvPr>
        </p:nvSpPr>
        <p:spPr bwMode="auto"/>
        <p:txBody>
          <a:bodyPr/>
          <a:lstStyle/>
          <a:p>
            <a:pPr>
              <a:defRPr/>
            </a:pPr>
            <a:fld id="{86CB4B4D-7CA3-9044-876B-883B54F8677D}" type="slidenum">
              <a:rPr lang="ru-RU"/>
            </a:fld>
            <a:endParaRPr lang="ru-RU"/>
          </a:p>
        </p:txBody>
      </p:sp>
      <p:pic>
        <p:nvPicPr>
          <p:cNvPr id="4" name="Рисунок 3"/>
          <p:cNvPicPr>
            <a:picLocks noChangeAspect="1"/>
          </p:cNvPicPr>
          <p:nvPr/>
        </p:nvPicPr>
        <p:blipFill>
          <a:blip r:embed="rId2"/>
          <a:stretch>
            <a:fillRect/>
          </a:stretch>
        </p:blipFill>
        <p:spPr bwMode="auto">
          <a:xfrm>
            <a:off x="567027" y="199188"/>
            <a:ext cx="2448442" cy="2029972"/>
          </a:xfrm>
          <a:prstGeom prst="rect">
            <a:avLst/>
          </a:prstGeom>
        </p:spPr>
      </p:pic>
      <p:pic>
        <p:nvPicPr>
          <p:cNvPr id="5" name="Picture 2" descr="C:\Users\Chernicyna-NA\Desktop\САЙТ ЦЕНТР\лого больш.png"/>
          <p:cNvPicPr>
            <a:picLocks noChangeAspect="1" noChangeArrowheads="1"/>
          </p:cNvPicPr>
          <p:nvPr/>
        </p:nvPicPr>
        <p:blipFill>
          <a:blip r:embed="rId3"/>
          <a:stretch>
            <a:fillRect/>
          </a:stretch>
        </p:blipFill>
        <p:spPr bwMode="auto">
          <a:xfrm>
            <a:off x="21391435" y="286004"/>
            <a:ext cx="2256490" cy="1886501"/>
          </a:xfrm>
          <a:prstGeom prst="rect">
            <a:avLst/>
          </a:prstGeom>
          <a:noFill/>
        </p:spPr>
      </p:pic>
      <p:graphicFrame>
        <p:nvGraphicFramePr>
          <p:cNvPr id="10" name="Diagram 9"/>
          <p:cNvGraphicFramePr/>
          <p:nvPr/>
        </p:nvGraphicFramePr>
        <p:xfrm>
          <a:off x="9465945" y="2958465"/>
          <a:ext cx="17532985" cy="975423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86_5*a*1"/>
  <p:tag name="KSO_WM_TEMPLATE_CATEGORY" val="custom"/>
  <p:tag name="KSO_WM_TEMPLATE_INDEX" val="20202686"/>
  <p:tag name="KSO_WM_UNIT_LAYERLEVEL" val="1"/>
  <p:tag name="KSO_WM_TAG_VERSION" val="1.0"/>
  <p:tag name="KSO_WM_BEAUTIFY_FLAG" val="#wm#"/>
  <p:tag name="KSO_WM_UNIT_ISCONTENTSTITLE" val="0"/>
  <p:tag name="KSO_WM_UNIT_NOCLEAR" val="0"/>
  <p:tag name="KSO_WM_UNIT_VALUE" val="11"/>
  <p:tag name="KSO_WM_UNIT_TYPE" val="a"/>
  <p:tag name="KSO_WM_UNIT_INDEX" val="1"/>
  <p:tag name="KSO_WM_UNIT_PRESET_TEXT" val="Click here to add to the title"/>
</p:tagLst>
</file>

<file path=ppt/tags/tag10.xml><?xml version="1.0" encoding="utf-8"?>
<p:tagLst xmlns:p="http://schemas.openxmlformats.org/presentationml/2006/main">
  <p:tag name="KSO_WM_UNIT_NOCLEAR" val="0"/>
  <p:tag name="KSO_WM_UNIT_VALUE" val="141"/>
  <p:tag name="KSO_WM_UNIT_HIGHLIGHT" val="0"/>
  <p:tag name="KSO_WM_UNIT_COMPATIBLE" val="0"/>
  <p:tag name="KSO_WM_UNIT_DIAGRAM_ISNUMVISUAL" val="0"/>
  <p:tag name="KSO_WM_UNIT_DIAGRAM_ISREFERUNIT" val="0"/>
  <p:tag name="KSO_WM_UNIT_TYPE" val="f"/>
  <p:tag name="KSO_WM_UNIT_INDEX" val="1"/>
  <p:tag name="KSO_WM_UNIT_ID" val="custom20202686_6*f*1"/>
  <p:tag name="KSO_WM_TEMPLATE_CATEGORY" val="custom"/>
  <p:tag name="KSO_WM_TEMPLATE_INDEX" val="20202686"/>
  <p:tag name="KSO_WM_UNIT_LAYERLEVEL" val="1"/>
  <p:tag name="KSO_WM_TAG_VERSION" val="1.0"/>
  <p:tag name="KSO_WM_BEAUTIFY_FLAG" val="#wm#"/>
  <p:tag name="KSO_WM_UNIT_PRESET_TEXT" val="Click here to add the text, the text is the extraction of your thought, please try to explain your point of view as succinctly as possible."/>
</p:tagLst>
</file>

<file path=ppt/tags/tag11.xml><?xml version="1.0" encoding="utf-8"?>
<p:tagLst xmlns:p="http://schemas.openxmlformats.org/presentationml/2006/main">
  <p:tag name="KSO_WM_UNIT_ISCONTENTS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02686_6*a*1"/>
  <p:tag name="KSO_WM_TEMPLATE_CATEGORY" val="custom"/>
  <p:tag name="KSO_WM_TEMPLATE_INDEX" val="20202686"/>
  <p:tag name="KSO_WM_UNIT_LAYERLEVEL" val="1"/>
  <p:tag name="KSO_WM_TAG_VERSION" val="1.0"/>
  <p:tag name="KSO_WM_BEAUTIFY_FLAG" val="#wm#"/>
  <p:tag name="KSO_WM_UNIT_PRESET_TEXT" val="Click here to add to the title"/>
</p:tagLst>
</file>

<file path=ppt/tags/tag12.xml><?xml version="1.0" encoding="utf-8"?>
<p:tagLst xmlns:p="http://schemas.openxmlformats.org/presentationml/2006/main">
  <p:tag name="KSO_WM_UNIT_VALUE" val="1012*3045"/>
  <p:tag name="KSO_WM_UNIT_HIGHLIGHT" val="0"/>
  <p:tag name="KSO_WM_UNIT_COMPATIBLE" val="0"/>
  <p:tag name="KSO_WM_UNIT_DIAGRAM_ISNUMVISUAL" val="0"/>
  <p:tag name="KSO_WM_UNIT_DIAGRAM_ISREFERUNIT" val="0"/>
  <p:tag name="KSO_WM_UNIT_TYPE" val="d"/>
  <p:tag name="KSO_WM_UNIT_INDEX" val="1"/>
  <p:tag name="KSO_WM_UNIT_ID" val="custom20202686_6*d*1"/>
  <p:tag name="KSO_WM_TEMPLATE_CATEGORY" val="custom"/>
  <p:tag name="KSO_WM_TEMPLATE_INDEX" val="20202686"/>
  <p:tag name="KSO_WM_UNIT_LAYERLEVEL" val="1"/>
  <p:tag name="KSO_WM_TAG_VERSION" val="1.0"/>
  <p:tag name="KSO_WM_BEAUTIFY_FLAG" val="#wm#"/>
  <p:tag name="KSO_WM_UNIT_SUPPORT_UNIT_TYPE" val="[&quot;all&quot;]"/>
</p:tagLst>
</file>

<file path=ppt/tags/tag13.xml><?xml version="1.0" encoding="utf-8"?>
<p:tagLst xmlns:p="http://schemas.openxmlformats.org/presentationml/2006/main">
  <p:tag name="KSO_WM_SLIDE_ID" val="custom20202686_6"/>
  <p:tag name="KSO_WM_TEMPLATE_SUBCATEGORY" val="0"/>
  <p:tag name="KSO_WM_TEMPLATE_MASTER_TYPE" val="1"/>
  <p:tag name="KSO_WM_TEMPLATE_COLOR_TYPE" val="1"/>
  <p:tag name="KSO_WM_SLIDE_ITEM_CNT" val="0"/>
  <p:tag name="KSO_WM_SLIDE_INDEX" val="6"/>
  <p:tag name="KSO_WM_TAG_VERSION" val="1.0"/>
  <p:tag name="KSO_WM_BEAUTIFY_FLAG" val="#wm#"/>
  <p:tag name="KSO_WM_TEMPLATE_CATEGORY" val="custom"/>
  <p:tag name="KSO_WM_TEMPLATE_INDEX" val="20202686"/>
  <p:tag name="KSO_WM_SLIDE_LAYOUT" val="a_d_f"/>
  <p:tag name="KSO_WM_SLIDE_LAYOUT_CNT" val="1_1_1"/>
  <p:tag name="KSO_WM_SLIDE_TYPE" val="text"/>
  <p:tag name="KSO_WM_SLIDE_SUBTYPE" val="picTxt"/>
  <p:tag name="KSO_WM_SLIDE_SIZE" val="864*443"/>
  <p:tag name="KSO_WM_SLIDE_POSITION" val="47*48"/>
</p:tagLst>
</file>

<file path=ppt/tags/tag14.xml><?xml version="1.0" encoding="utf-8"?>
<p:tagLst xmlns:p="http://schemas.openxmlformats.org/presentationml/2006/main">
  <p:tag name="KSO_WM_SLIDE_ID" val="custom20202686_5"/>
  <p:tag name="KSO_WM_TEMPLATE_SUBCATEGORY" val="0"/>
  <p:tag name="KSO_WM_TEMPLATE_MASTER_TYPE" val="1"/>
  <p:tag name="KSO_WM_TEMPLATE_COLOR_TYPE" val="1"/>
  <p:tag name="KSO_WM_SLIDE_ITEM_CNT" val="0"/>
  <p:tag name="KSO_WM_SLIDE_INDEX" val="5"/>
  <p:tag name="KSO_WM_TAG_VERSION" val="1.0"/>
  <p:tag name="KSO_WM_BEAUTIFY_FLAG" val="#wm#"/>
  <p:tag name="KSO_WM_TEMPLATE_CATEGORY" val="custom"/>
  <p:tag name="KSO_WM_TEMPLATE_INDEX" val="20202686"/>
  <p:tag name="KSO_WM_SLIDE_TYPE" val="sectionTitle"/>
  <p:tag name="KSO_WM_SLIDE_SUBTYPE" val="pureTxt"/>
  <p:tag name="KSO_WM_SLIDE_LAYOUT" val="a_b_e"/>
  <p:tag name="KSO_WM_SLIDE_LAYOUT_CNT" val="1_1_1"/>
</p:tagLst>
</file>

<file path=ppt/tags/tag15.xml><?xml version="1.0" encoding="utf-8"?>
<p:tagLst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custom20202686_7*a*1"/>
  <p:tag name="KSO_WM_TEMPLATE_CATEGORY" val="custom"/>
  <p:tag name="KSO_WM_TEMPLATE_INDEX" val="20202686"/>
  <p:tag name="KSO_WM_UNIT_LAYERLEVEL" val="1"/>
  <p:tag name="KSO_WM_TAG_VERSION" val="1.0"/>
  <p:tag name="KSO_WM_BEAUTIFY_FLAG" val="#wm#"/>
  <p:tag name="KSO_WM_UNIT_PRESET_TEXT" val="Click here to add to the title"/>
</p:tagLst>
</file>

<file path=ppt/tags/tag16.xml><?xml version="1.0" encoding="utf-8"?>
<p:tagLst xmlns:p="http://schemas.openxmlformats.org/presentationml/2006/main">
  <p:tag name="KSO_WM_UNIT_PRESET_TEXT" val="Click here to add the text, the text is the extraction of your thought, please try to explain your point of view as succinctly as possible. Your text has been concise and well-written, but the information is inextricably inextricable and needs to be expressed in more words; but please refine the essence of your thought as much as possible, and express your views appropriately, often with twice the result with half the effort.&#13;Click here to add the text, the text is the extraction of your thought, please try to explain your point of view as succinctly as possible. Your text has been concise and well-written, but the information is inextricably inextricable and needs to be expressed in more words; but please refine the essence of your thought as much as possible, and express your views appropriately, often with twice the result with half the effort."/>
  <p:tag name="KSO_WM_UNIT_NOCLEAR" val="0"/>
  <p:tag name="KSO_WM_UNIT_VALUE" val="460"/>
  <p:tag name="KSO_WM_UNIT_HIGHLIGHT" val="0"/>
  <p:tag name="KSO_WM_UNIT_COMPATIBLE" val="0"/>
  <p:tag name="KSO_WM_UNIT_DIAGRAM_ISNUMVISUAL" val="0"/>
  <p:tag name="KSO_WM_UNIT_DIAGRAM_ISREFERUNIT" val="0"/>
  <p:tag name="KSO_WM_UNIT_TYPE" val="f"/>
  <p:tag name="KSO_WM_UNIT_INDEX" val="1"/>
  <p:tag name="KSO_WM_UNIT_ID" val="custom20202686_7*f*1"/>
  <p:tag name="KSO_WM_TEMPLATE_CATEGORY" val="custom"/>
  <p:tag name="KSO_WM_TEMPLATE_INDEX" val="20202686"/>
  <p:tag name="KSO_WM_UNIT_LAYERLEVEL" val="1"/>
  <p:tag name="KSO_WM_TAG_VERSION" val="1.0"/>
  <p:tag name="KSO_WM_BEAUTIFY_FLAG" val="#wm#"/>
</p:tagLst>
</file>

<file path=ppt/tags/tag17.xml><?xml version="1.0" encoding="utf-8"?>
<p:tagLst xmlns:p="http://schemas.openxmlformats.org/presentationml/2006/main">
  <p:tag name="KSO_WM_SLIDE_ID" val="custom20202686_7"/>
  <p:tag name="KSO_WM_TEMPLATE_SUBCATEGORY" val="0"/>
  <p:tag name="KSO_WM_SLIDE_TYPE" val="text"/>
  <p:tag name="KSO_WM_SLIDE_SUBTYPE" val="pureTxt"/>
  <p:tag name="KSO_WM_SLIDE_ITEM_CNT" val="0"/>
  <p:tag name="KSO_WM_SLIDE_INDEX" val="7"/>
  <p:tag name="KSO_WM_SLIDE_SIZE" val="758*343"/>
  <p:tag name="KSO_WM_SLIDE_POSITION" val="100*98"/>
  <p:tag name="KSO_WM_TAG_VERSION" val="1.0"/>
  <p:tag name="KSO_WM_BEAUTIFY_FLAG" val="#wm#"/>
  <p:tag name="KSO_WM_TEMPLATE_CATEGORY" val="custom"/>
  <p:tag name="KSO_WM_TEMPLATE_INDEX" val="20202686"/>
  <p:tag name="KSO_WM_SLIDE_LAYOUT" val="a_f"/>
  <p:tag name="KSO_WM_SLIDE_LAYOUT_CNT" val="1_1"/>
  <p:tag name="KSO_WM_TEMPLATE_MASTER_TYPE" val="1"/>
  <p:tag name="KSO_WM_TEMPLATE_COLOR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86_8*d*1"/>
  <p:tag name="KSO_WM_TEMPLATE_CATEGORY" val="custom"/>
  <p:tag name="KSO_WM_TEMPLATE_INDEX" val="20202686"/>
  <p:tag name="KSO_WM_UNIT_LAYERLEVEL" val="1"/>
  <p:tag name="KSO_WM_TAG_VERSION" val="1.0"/>
  <p:tag name="KSO_WM_BEAUTIFY_FLAG" val="#wm#"/>
  <p:tag name="KSO_WM_UNIT_VALUE" val="1412*1798"/>
  <p:tag name="KSO_WM_UNIT_TYPE" val="d"/>
  <p:tag name="KSO_WM_UNIT_INDEX" val="1"/>
  <p:tag name="KSO_WM_UNIT_SUPPORT_UNIT_TYPE" val="[&quot;all&quot;]"/>
</p:tagLst>
</file>

<file path=ppt/tags/tag19.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02686_8*a*1"/>
  <p:tag name="KSO_WM_TEMPLATE_CATEGORY" val="custom"/>
  <p:tag name="KSO_WM_TEMPLATE_INDEX" val="20202686"/>
  <p:tag name="KSO_WM_UNIT_LAYERLEVEL" val="1"/>
  <p:tag name="KSO_WM_TAG_VERSION" val="1.0"/>
  <p:tag name="KSO_WM_BEAUTIFY_FLAG" val="#wm#"/>
  <p:tag name="KSO_WM_UNIT_PRESET_TEXT" val="Click here to add to the title"/>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86_5*b*1"/>
  <p:tag name="KSO_WM_TEMPLATE_CATEGORY" val="custom"/>
  <p:tag name="KSO_WM_TEMPLATE_INDEX" val="20202686"/>
  <p:tag name="KSO_WM_UNIT_LAYERLEVEL" val="1"/>
  <p:tag name="KSO_WM_TAG_VERSION" val="1.0"/>
  <p:tag name="KSO_WM_BEAUTIFY_FLAG" val="#wm#"/>
  <p:tag name="KSO_WM_UNIT_ISCONTENTSTITLE" val="0"/>
  <p:tag name="KSO_WM_UNIT_NOCLEAR" val="0"/>
  <p:tag name="KSO_WM_UNIT_VALUE" val="102"/>
  <p:tag name="KSO_WM_UNIT_TYPE" val="b"/>
  <p:tag name="KSO_WM_UNIT_INDEX" val="1"/>
  <p:tag name="KSO_WM_UNIT_PRESET_TEXT" val="Click here to add the text, the text is the extraction of your thought, in order to finally present the good effect of the release, please try to be concise and concise; if necessary, add or subtract the text as needed, so that the viewer can accurately understand the message you convey."/>
</p:tagLst>
</file>

<file path=ppt/tags/tag20.xml><?xml version="1.0" encoding="utf-8"?>
<p:tagLst xmlns:p="http://schemas.openxmlformats.org/presentationml/2006/main">
  <p:tag name="KSO_WM_UNIT_PRESET_TEXT" val="Click here to add the text, the text is the extraction of your thought, please try to explain your point of view as succinctly as possible.&#13;Your text has been concise and well-written, but the information is inextricably inextricable and needs to be expressed in more words; but please refine the essence of your thought as much as possible, and express your views appropriately, often with twice the result with half the effort."/>
  <p:tag name="KSO_WM_UNIT_NOCLEAR" val="0"/>
  <p:tag name="KSO_WM_UNIT_VALUE" val="216"/>
  <p:tag name="KSO_WM_UNIT_HIGHLIGHT" val="0"/>
  <p:tag name="KSO_WM_UNIT_COMPATIBLE" val="0"/>
  <p:tag name="KSO_WM_UNIT_DIAGRAM_ISNUMVISUAL" val="0"/>
  <p:tag name="KSO_WM_UNIT_DIAGRAM_ISREFERUNIT" val="0"/>
  <p:tag name="KSO_WM_UNIT_TYPE" val="f"/>
  <p:tag name="KSO_WM_UNIT_INDEX" val="1"/>
  <p:tag name="KSO_WM_UNIT_ID" val="custom20202686_8*f*1"/>
  <p:tag name="KSO_WM_TEMPLATE_CATEGORY" val="custom"/>
  <p:tag name="KSO_WM_TEMPLATE_INDEX" val="20202686"/>
  <p:tag name="KSO_WM_UNIT_LAYERLEVEL" val="1"/>
  <p:tag name="KSO_WM_TAG_VERSION" val="1.0"/>
  <p:tag name="KSO_WM_BEAUTIFY_FLAG" val="#wm#"/>
</p:tagLst>
</file>

<file path=ppt/tags/tag21.xml><?xml version="1.0" encoding="utf-8"?>
<p:tagLst xmlns:p="http://schemas.openxmlformats.org/presentationml/2006/main">
  <p:tag name="KSO_WM_SLIDE_ID" val="custom20202686_8"/>
  <p:tag name="KSO_WM_TEMPLATE_SUBCATEGORY" val="0"/>
  <p:tag name="KSO_WM_SLIDE_TYPE" val="text"/>
  <p:tag name="KSO_WM_SLIDE_SUBTYPE" val="picTxt"/>
  <p:tag name="KSO_WM_SLIDE_ITEM_CNT" val="0"/>
  <p:tag name="KSO_WM_SLIDE_INDEX" val="8"/>
  <p:tag name="KSO_WM_SLIDE_SIZE" val="865*400"/>
  <p:tag name="KSO_WM_SLIDE_POSITION" val="45*60"/>
  <p:tag name="KSO_WM_TAG_VERSION" val="1.0"/>
  <p:tag name="KSO_WM_BEAUTIFY_FLAG" val="#wm#"/>
  <p:tag name="KSO_WM_TEMPLATE_CATEGORY" val="custom"/>
  <p:tag name="KSO_WM_TEMPLATE_INDEX" val="20202686"/>
  <p:tag name="KSO_WM_SLIDE_LAYOUT" val="a_d_f"/>
  <p:tag name="KSO_WM_SLIDE_LAYOUT_CNT" val="1_1_1"/>
  <p:tag name="KSO_WM_TEMPLATE_MASTER_TYPE" val="1"/>
  <p:tag name="KSO_WM_TEMPLATE_COLOR_TYPE" val="1"/>
</p:tagLst>
</file>

<file path=ppt/tags/tag22.xml><?xml version="1.0" encoding="utf-8"?>
<p:tagLst xmlns:p="http://schemas.openxmlformats.org/presentationml/2006/main">
  <p:tag name="KSO_WM_UNIT_ISCONTENTS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02686_9*a*1"/>
  <p:tag name="KSO_WM_TEMPLATE_CATEGORY" val="custom"/>
  <p:tag name="KSO_WM_TEMPLATE_INDEX" val="20202686"/>
  <p:tag name="KSO_WM_UNIT_LAYERLEVEL" val="1"/>
  <p:tag name="KSO_WM_TAG_VERSION" val="1.0"/>
  <p:tag name="KSO_WM_BEAUTIFY_FLAG" val="#wm#"/>
  <p:tag name="KSO_WM_UNIT_PRESET_TEXT" val="Click here to add to the title"/>
</p:tagLst>
</file>

<file path=ppt/tags/tag23.xml><?xml version="1.0" encoding="utf-8"?>
<p:tagLst xmlns:p="http://schemas.openxmlformats.org/presentationml/2006/main">
  <p:tag name="KSO_WM_UNIT_NOCLEAR" val="0"/>
  <p:tag name="KSO_WM_UNIT_VALUE" val="106"/>
  <p:tag name="KSO_WM_UNIT_HIGHLIGHT" val="0"/>
  <p:tag name="KSO_WM_UNIT_COMPATIBLE" val="0"/>
  <p:tag name="KSO_WM_UNIT_DIAGRAM_ISNUMVISUAL" val="0"/>
  <p:tag name="KSO_WM_UNIT_DIAGRAM_ISREFERUNIT" val="0"/>
  <p:tag name="KSO_WM_UNIT_TYPE" val="f"/>
  <p:tag name="KSO_WM_UNIT_INDEX" val="1"/>
  <p:tag name="KSO_WM_UNIT_ID" val="custom20202686_9*f*1"/>
  <p:tag name="KSO_WM_TEMPLATE_CATEGORY" val="custom"/>
  <p:tag name="KSO_WM_TEMPLATE_INDEX" val="20202686"/>
  <p:tag name="KSO_WM_UNIT_LAYERLEVEL" val="1"/>
  <p:tag name="KSO_WM_TAG_VERSION" val="1.0"/>
  <p:tag name="KSO_WM_BEAUTIFY_FLAG" val="#wm#"/>
  <p:tag name="KSO_WM_UNIT_PRESET_TEXT" val="Click here to add the text, the text is the extraction of your thought, please try to explain your point of view as succinctly as possible."/>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86_9*d*1"/>
  <p:tag name="KSO_WM_TEMPLATE_CATEGORY" val="custom"/>
  <p:tag name="KSO_WM_TEMPLATE_INDEX" val="20202686"/>
  <p:tag name="KSO_WM_UNIT_LAYERLEVEL" val="1"/>
  <p:tag name="KSO_WM_TAG_VERSION" val="1.0"/>
  <p:tag name="KSO_WM_BEAUTIFY_FLAG" val="#wm#"/>
  <p:tag name="KSO_WM_UNIT_VALUE" val="952*3043"/>
  <p:tag name="KSO_WM_UNIT_TYPE" val="d"/>
  <p:tag name="KSO_WM_UNIT_INDEX" val="1"/>
  <p:tag name="KSO_WM_UNIT_SUPPORT_UNIT_TYPE" val="[&quot;all&quot;]"/>
</p:tagLst>
</file>

<file path=ppt/tags/tag25.xml><?xml version="1.0" encoding="utf-8"?>
<p:tagLst xmlns:p="http://schemas.openxmlformats.org/presentationml/2006/main">
  <p:tag name="KSO_WM_SLIDE_ID" val="custom20202686_9"/>
  <p:tag name="KSO_WM_TEMPLATE_SUBCATEGORY" val="0"/>
  <p:tag name="KSO_WM_SLIDE_TYPE" val="text"/>
  <p:tag name="KSO_WM_SLIDE_SUBTYPE" val="picTxt"/>
  <p:tag name="KSO_WM_SLIDE_ITEM_CNT" val="0"/>
  <p:tag name="KSO_WM_SLIDE_INDEX" val="9"/>
  <p:tag name="KSO_WM_SLIDE_SIZE" val="864*430"/>
  <p:tag name="KSO_WM_SLIDE_POSITION" val="48*61"/>
  <p:tag name="KSO_WM_TAG_VERSION" val="1.0"/>
  <p:tag name="KSO_WM_BEAUTIFY_FLAG" val="#wm#"/>
  <p:tag name="KSO_WM_TEMPLATE_CATEGORY" val="custom"/>
  <p:tag name="KSO_WM_TEMPLATE_INDEX" val="20202686"/>
  <p:tag name="KSO_WM_SLIDE_LAYOUT" val="a_d_f"/>
  <p:tag name="KSO_WM_SLIDE_LAYOUT_CNT" val="1_1_1"/>
  <p:tag name="KSO_WM_TEMPLATE_MASTER_TYPE" val="1"/>
  <p:tag name="KSO_WM_TEMPLATE_COLOR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86_5*a*1"/>
  <p:tag name="KSO_WM_TEMPLATE_CATEGORY" val="custom"/>
  <p:tag name="KSO_WM_TEMPLATE_INDEX" val="20202686"/>
  <p:tag name="KSO_WM_UNIT_LAYERLEVEL" val="1"/>
  <p:tag name="KSO_WM_TAG_VERSION" val="1.0"/>
  <p:tag name="KSO_WM_BEAUTIFY_FLAG" val="#wm#"/>
  <p:tag name="KSO_WM_UNIT_ISCONTENTSTITLE" val="0"/>
  <p:tag name="KSO_WM_UNIT_NOCLEAR" val="0"/>
  <p:tag name="KSO_WM_UNIT_VALUE" val="11"/>
  <p:tag name="KSO_WM_UNIT_TYPE" val="a"/>
  <p:tag name="KSO_WM_UNIT_INDEX" val="1"/>
  <p:tag name="KSO_WM_UNIT_PRESET_TEXT" val="Click here to add to the title"/>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86_5*b*1"/>
  <p:tag name="KSO_WM_TEMPLATE_CATEGORY" val="custom"/>
  <p:tag name="KSO_WM_TEMPLATE_INDEX" val="20202686"/>
  <p:tag name="KSO_WM_UNIT_LAYERLEVEL" val="1"/>
  <p:tag name="KSO_WM_TAG_VERSION" val="1.0"/>
  <p:tag name="KSO_WM_BEAUTIFY_FLAG" val="#wm#"/>
  <p:tag name="KSO_WM_UNIT_ISCONTENTSTITLE" val="0"/>
  <p:tag name="KSO_WM_UNIT_NOCLEAR" val="0"/>
  <p:tag name="KSO_WM_UNIT_VALUE" val="102"/>
  <p:tag name="KSO_WM_UNIT_TYPE" val="b"/>
  <p:tag name="KSO_WM_UNIT_INDEX" val="1"/>
  <p:tag name="KSO_WM_UNIT_PRESET_TEXT" val="Click here to add the text, the text is the extraction of your thought, in order to finally present the good effect of the release, please try to be concise and concise; if necessary, add or subtract the text as needed, so that the viewer can accurately understand the message you convey."/>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86_5*b*1"/>
  <p:tag name="KSO_WM_TEMPLATE_CATEGORY" val="custom"/>
  <p:tag name="KSO_WM_TEMPLATE_INDEX" val="20202686"/>
  <p:tag name="KSO_WM_UNIT_LAYERLEVEL" val="1"/>
  <p:tag name="KSO_WM_TAG_VERSION" val="1.0"/>
  <p:tag name="KSO_WM_BEAUTIFY_FLAG" val="#wm#"/>
  <p:tag name="KSO_WM_UNIT_ISCONTENTSTITLE" val="0"/>
  <p:tag name="KSO_WM_UNIT_NOCLEAR" val="0"/>
  <p:tag name="KSO_WM_UNIT_VALUE" val="102"/>
  <p:tag name="KSO_WM_UNIT_TYPE" val="b"/>
  <p:tag name="KSO_WM_UNIT_INDEX" val="1"/>
  <p:tag name="KSO_WM_UNIT_PRESET_TEXT" val="Click here to add the text, the text is the extraction of your thought, in order to finally present the good effect of the release, please try to be concise and concise; if necessary, add or subtract the text as needed, so that the viewer can accurately understand the message you convey."/>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86_5*b*1"/>
  <p:tag name="KSO_WM_TEMPLATE_CATEGORY" val="custom"/>
  <p:tag name="KSO_WM_TEMPLATE_INDEX" val="20202686"/>
  <p:tag name="KSO_WM_UNIT_LAYERLEVEL" val="1"/>
  <p:tag name="KSO_WM_TAG_VERSION" val="1.0"/>
  <p:tag name="KSO_WM_BEAUTIFY_FLAG" val="#wm#"/>
  <p:tag name="KSO_WM_UNIT_ISCONTENTSTITLE" val="0"/>
  <p:tag name="KSO_WM_UNIT_NOCLEAR" val="0"/>
  <p:tag name="KSO_WM_UNIT_VALUE" val="102"/>
  <p:tag name="KSO_WM_UNIT_TYPE" val="b"/>
  <p:tag name="KSO_WM_UNIT_INDEX" val="1"/>
  <p:tag name="KSO_WM_UNIT_PRESET_TEXT" val="Click here to add the text, the text is the extraction of your thought, in order to finally present the good effect of the release, please try to be concise and concise; if necessary, add or subtract the text as needed, so that the viewer can accurately understand the message you convey."/>
</p:tagLst>
</file>

<file path=ppt/tags/tag3.xml><?xml version="1.0" encoding="utf-8"?>
<p:tagLst xmlns:p="http://schemas.openxmlformats.org/presentationml/2006/main">
  <p:tag name="KSO_WM_SLIDE_ID" val="custom20202686_5"/>
  <p:tag name="KSO_WM_TEMPLATE_SUBCATEGORY" val="0"/>
  <p:tag name="KSO_WM_TEMPLATE_MASTER_TYPE" val="1"/>
  <p:tag name="KSO_WM_TEMPLATE_COLOR_TYPE" val="1"/>
  <p:tag name="KSO_WM_SLIDE_ITEM_CNT" val="0"/>
  <p:tag name="KSO_WM_SLIDE_INDEX" val="5"/>
  <p:tag name="KSO_WM_TAG_VERSION" val="1.0"/>
  <p:tag name="KSO_WM_BEAUTIFY_FLAG" val="#wm#"/>
  <p:tag name="KSO_WM_TEMPLATE_CATEGORY" val="custom"/>
  <p:tag name="KSO_WM_TEMPLATE_INDEX" val="20202686"/>
  <p:tag name="KSO_WM_SLIDE_TYPE" val="sectionTitle"/>
  <p:tag name="KSO_WM_SLIDE_SUBTYPE" val="pureTxt"/>
  <p:tag name="KSO_WM_SLIDE_LAYOUT" val="a_b_e"/>
  <p:tag name="KSO_WM_SLIDE_LAYOUT_CNT" val="1_1_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86_5*b*1"/>
  <p:tag name="KSO_WM_TEMPLATE_CATEGORY" val="custom"/>
  <p:tag name="KSO_WM_TEMPLATE_INDEX" val="20202686"/>
  <p:tag name="KSO_WM_UNIT_LAYERLEVEL" val="1"/>
  <p:tag name="KSO_WM_TAG_VERSION" val="1.0"/>
  <p:tag name="KSO_WM_BEAUTIFY_FLAG" val="#wm#"/>
  <p:tag name="KSO_WM_UNIT_ISCONTENTSTITLE" val="0"/>
  <p:tag name="KSO_WM_UNIT_NOCLEAR" val="0"/>
  <p:tag name="KSO_WM_UNIT_VALUE" val="102"/>
  <p:tag name="KSO_WM_UNIT_TYPE" val="b"/>
  <p:tag name="KSO_WM_UNIT_INDEX" val="1"/>
  <p:tag name="KSO_WM_UNIT_PRESET_TEXT" val="Click here to add the text, the text is the extraction of your thought, in order to finally present the good effect of the release, please try to be concise and concise; if necessary, add or subtract the text as needed, so that the viewer can accurately understand the message you convey."/>
</p:tagLst>
</file>

<file path=ppt/tags/tag31.xml><?xml version="1.0" encoding="utf-8"?>
<p:tagLst xmlns:p="http://schemas.openxmlformats.org/presentationml/2006/main">
  <p:tag name="KSO_WM_SLIDE_ID" val="custom20202686_5"/>
  <p:tag name="KSO_WM_TEMPLATE_SUBCATEGORY" val="0"/>
  <p:tag name="KSO_WM_TEMPLATE_MASTER_TYPE" val="1"/>
  <p:tag name="KSO_WM_TEMPLATE_COLOR_TYPE" val="1"/>
  <p:tag name="KSO_WM_SLIDE_ITEM_CNT" val="0"/>
  <p:tag name="KSO_WM_SLIDE_INDEX" val="5"/>
  <p:tag name="KSO_WM_TAG_VERSION" val="1.0"/>
  <p:tag name="KSO_WM_BEAUTIFY_FLAG" val="#wm#"/>
  <p:tag name="KSO_WM_TEMPLATE_CATEGORY" val="custom"/>
  <p:tag name="KSO_WM_TEMPLATE_INDEX" val="20202686"/>
  <p:tag name="KSO_WM_SLIDE_TYPE" val="sectionTitle"/>
  <p:tag name="KSO_WM_SLIDE_SUBTYPE" val="pureTxt"/>
  <p:tag name="KSO_WM_SLIDE_LAYOUT" val="a_b_e"/>
  <p:tag name="KSO_WM_SLIDE_LAYOUT_CNT" val="1_1_1"/>
</p:tagLst>
</file>

<file path=ppt/tags/tag32.xml><?xml version="1.0" encoding="utf-8"?>
<p:tagLst xmlns:p="http://schemas.openxmlformats.org/presentationml/2006/main">
  <p:tag name="KSO_WM_UNIT_NOCLEAR" val="0"/>
  <p:tag name="KSO_WM_UNIT_VALUE" val="159"/>
  <p:tag name="KSO_WM_UNIT_HIGHLIGHT" val="0"/>
  <p:tag name="KSO_WM_UNIT_COMPATIBLE" val="0"/>
  <p:tag name="KSO_WM_UNIT_DIAGRAM_ISNUMVISUAL" val="0"/>
  <p:tag name="KSO_WM_UNIT_DIAGRAM_ISREFERUNIT" val="0"/>
  <p:tag name="KSO_WM_UNIT_TYPE" val="f"/>
  <p:tag name="KSO_WM_UNIT_INDEX" val="1"/>
  <p:tag name="KSO_WM_UNIT_ID" val="custom20202686_10*f*1"/>
  <p:tag name="KSO_WM_TEMPLATE_CATEGORY" val="custom"/>
  <p:tag name="KSO_WM_TEMPLATE_INDEX" val="20202686"/>
  <p:tag name="KSO_WM_UNIT_LAYERLEVEL" val="1"/>
  <p:tag name="KSO_WM_TAG_VERSION" val="1.0"/>
  <p:tag name="KSO_WM_BEAUTIFY_FLAG" val="#wm#"/>
  <p:tag name="KSO_WM_UNIT_PRESET_TEXT" val="Your text has been concise and well-written, but the information is inextricably inextricable and needs to be expressed in more words; but please refine the essence of your thought as much as possible, and express your views appropriately, often with twice the result with half the effort."/>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86_10*d*1"/>
  <p:tag name="KSO_WM_TEMPLATE_CATEGORY" val="custom"/>
  <p:tag name="KSO_WM_TEMPLATE_INDEX" val="20202686"/>
  <p:tag name="KSO_WM_UNIT_LAYERLEVEL" val="1"/>
  <p:tag name="KSO_WM_TAG_VERSION" val="1.0"/>
  <p:tag name="KSO_WM_BEAUTIFY_FLAG" val="#wm#"/>
  <p:tag name="KSO_WM_UNIT_VALUE" val="891*3046"/>
  <p:tag name="KSO_WM_UNIT_TYPE" val="d"/>
  <p:tag name="KSO_WM_UNIT_INDEX" val="1"/>
  <p:tag name="KSO_WM_UNIT_SUPPORT_UNIT_TYPE" val="[&quot;all&quot;]"/>
</p:tagLst>
</file>

<file path=ppt/tags/tag34.xml><?xml version="1.0" encoding="utf-8"?>
<p:tagLst xmlns:p="http://schemas.openxmlformats.org/presentationml/2006/main">
  <p:tag name="KSO_WM_UNIT_NOCLEAR" val="0"/>
  <p:tag name="KSO_WM_UNIT_VALUE" val="106"/>
  <p:tag name="KSO_WM_UNIT_HIGHLIGHT" val="0"/>
  <p:tag name="KSO_WM_UNIT_COMPATIBLE" val="0"/>
  <p:tag name="KSO_WM_UNIT_DIAGRAM_ISNUMVISUAL" val="0"/>
  <p:tag name="KSO_WM_UNIT_DIAGRAM_ISREFERUNIT" val="0"/>
  <p:tag name="KSO_WM_UNIT_TYPE" val="f"/>
  <p:tag name="KSO_WM_UNIT_INDEX" val="1"/>
  <p:tag name="KSO_WM_UNIT_ID" val="custom20202686_9*f*1"/>
  <p:tag name="KSO_WM_TEMPLATE_CATEGORY" val="custom"/>
  <p:tag name="KSO_WM_TEMPLATE_INDEX" val="20202686"/>
  <p:tag name="KSO_WM_UNIT_LAYERLEVEL" val="1"/>
  <p:tag name="KSO_WM_TAG_VERSION" val="1.0"/>
  <p:tag name="KSO_WM_BEAUTIFY_FLAG" val="#wm#"/>
  <p:tag name="KSO_WM_UNIT_PRESET_TEXT" val="Click here to add the text, the text is the extraction of your thought, please try to explain your point of view as succinctly as possible."/>
</p:tagLst>
</file>

<file path=ppt/tags/tag35.xml><?xml version="1.0" encoding="utf-8"?>
<p:tagLst xmlns:p="http://schemas.openxmlformats.org/presentationml/2006/main">
  <p:tag name="KSO_WM_SLIDE_ID" val="custom20202686_10"/>
  <p:tag name="KSO_WM_TEMPLATE_SUBCATEGORY" val="0"/>
  <p:tag name="KSO_WM_SLIDE_TYPE" val="text"/>
  <p:tag name="KSO_WM_SLIDE_SUBTYPE" val="picTxt"/>
  <p:tag name="KSO_WM_SLIDE_ITEM_CNT" val="0"/>
  <p:tag name="KSO_WM_SLIDE_INDEX" val="10"/>
  <p:tag name="KSO_WM_SLIDE_SIZE" val="866*434"/>
  <p:tag name="KSO_WM_SLIDE_POSITION" val="46*52"/>
  <p:tag name="KSO_WM_TAG_VERSION" val="1.0"/>
  <p:tag name="KSO_WM_BEAUTIFY_FLAG" val="#wm#"/>
  <p:tag name="KSO_WM_TEMPLATE_CATEGORY" val="custom"/>
  <p:tag name="KSO_WM_TEMPLATE_INDEX" val="20202686"/>
  <p:tag name="KSO_WM_SLIDE_LAYOUT" val="a_d_f"/>
  <p:tag name="KSO_WM_SLIDE_LAYOUT_CNT" val="1_1_1"/>
  <p:tag name="KSO_WM_TEMPLATE_MASTER_TYPE" val="1"/>
  <p:tag name="KSO_WM_TEMPLATE_COLOR_TYPE" val="1"/>
</p:tagLst>
</file>

<file path=ppt/tags/tag36.xml><?xml version="1.0" encoding="utf-8"?>
<p:tagLst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custom20202686_7*a*1"/>
  <p:tag name="KSO_WM_TEMPLATE_CATEGORY" val="custom"/>
  <p:tag name="KSO_WM_TEMPLATE_INDEX" val="20202686"/>
  <p:tag name="KSO_WM_UNIT_LAYERLEVEL" val="1"/>
  <p:tag name="KSO_WM_TAG_VERSION" val="1.0"/>
  <p:tag name="KSO_WM_BEAUTIFY_FLAG" val="#wm#"/>
  <p:tag name="KSO_WM_UNIT_PRESET_TEXT" val="Click here to add to the title"/>
</p:tagLst>
</file>

<file path=ppt/tags/tag37.xml><?xml version="1.0" encoding="utf-8"?>
<p:tagLst xmlns:p="http://schemas.openxmlformats.org/presentationml/2006/main">
  <p:tag name="KSO_WM_SLIDE_ID" val="custom20202686_7"/>
  <p:tag name="KSO_WM_TEMPLATE_SUBCATEGORY" val="0"/>
  <p:tag name="KSO_WM_SLIDE_TYPE" val="text"/>
  <p:tag name="KSO_WM_SLIDE_SUBTYPE" val="pureTxt"/>
  <p:tag name="KSO_WM_SLIDE_ITEM_CNT" val="0"/>
  <p:tag name="KSO_WM_SLIDE_INDEX" val="7"/>
  <p:tag name="KSO_WM_SLIDE_SIZE" val="758*343"/>
  <p:tag name="KSO_WM_SLIDE_POSITION" val="100*98"/>
  <p:tag name="KSO_WM_TAG_VERSION" val="1.0"/>
  <p:tag name="KSO_WM_BEAUTIFY_FLAG" val="#wm#"/>
  <p:tag name="KSO_WM_TEMPLATE_CATEGORY" val="custom"/>
  <p:tag name="KSO_WM_TEMPLATE_INDEX" val="20202686"/>
  <p:tag name="KSO_WM_SLIDE_LAYOUT" val="a_f"/>
  <p:tag name="KSO_WM_SLIDE_LAYOUT_CNT" val="1_1"/>
  <p:tag name="KSO_WM_TEMPLATE_MASTER_TYPE" val="1"/>
  <p:tag name="KSO_WM_TEMPLATE_COLOR_TYPE" val="1"/>
</p:tagLst>
</file>

<file path=ppt/tags/tag38.xml><?xml version="1.0" encoding="utf-8"?>
<p:tagLst xmlns:p="http://schemas.openxmlformats.org/presentationml/2006/main">
  <p:tag name="KSO_WM_UNIT_ISCONTENTSTITLE" val="0"/>
  <p:tag name="KSO_WM_UNIT_NOCLEAR" val="0"/>
  <p:tag name="KSO_WM_UNIT_VALUE" val="42"/>
  <p:tag name="KSO_WM_UNIT_HIGHLIGHT" val="0"/>
  <p:tag name="KSO_WM_UNIT_COMPATIBLE" val="0"/>
  <p:tag name="KSO_WM_UNIT_DIAGRAM_ISNUMVISUAL" val="0"/>
  <p:tag name="KSO_WM_UNIT_DIAGRAM_ISREFERUNIT" val="0"/>
  <p:tag name="KSO_WM_UNIT_TYPE" val="a"/>
  <p:tag name="KSO_WM_UNIT_INDEX" val="1"/>
  <p:tag name="KSO_WM_UNIT_ID" val="custom20202686_11*a*1"/>
  <p:tag name="KSO_WM_TEMPLATE_CATEGORY" val="custom"/>
  <p:tag name="KSO_WM_TEMPLATE_INDEX" val="20202686"/>
  <p:tag name="KSO_WM_UNIT_LAYERLEVEL" val="1"/>
  <p:tag name="KSO_WM_TAG_VERSION" val="1.0"/>
  <p:tag name="KSO_WM_BEAUTIFY_FLAG" val="#wm#"/>
  <p:tag name="KSO_WM_UNIT_PRESET_TEXT" val="Click here to add to the title"/>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86_11*f*1"/>
  <p:tag name="KSO_WM_TEMPLATE_CATEGORY" val="custom"/>
  <p:tag name="KSO_WM_TEMPLATE_INDEX" val="20202686"/>
  <p:tag name="KSO_WM_UNIT_LAYERLEVEL" val="1"/>
  <p:tag name="KSO_WM_TAG_VERSION" val="1.0"/>
  <p:tag name="KSO_WM_BEAUTIFY_FLAG" val="#wm#"/>
  <p:tag name="KSO_WM_UNIT_NOCLEAR" val="0"/>
  <p:tag name="KSO_WM_UNIT_VALUE" val="50"/>
  <p:tag name="KSO_WM_UNIT_TYPE" val="f"/>
  <p:tag name="KSO_WM_UNIT_INDEX" val="1"/>
  <p:tag name="KSO_WM_UNIT_PRESET_TEXT" val="Click here to add the text, the text is the extraction of your thought, please try to explain your point of view as succinctly as possible."/>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86_5*a*1"/>
  <p:tag name="KSO_WM_TEMPLATE_CATEGORY" val="custom"/>
  <p:tag name="KSO_WM_TEMPLATE_INDEX" val="20202686"/>
  <p:tag name="KSO_WM_UNIT_LAYERLEVEL" val="1"/>
  <p:tag name="KSO_WM_TAG_VERSION" val="1.0"/>
  <p:tag name="KSO_WM_BEAUTIFY_FLAG" val="#wm#"/>
  <p:tag name="KSO_WM_UNIT_ISCONTENTSTITLE" val="0"/>
  <p:tag name="KSO_WM_UNIT_NOCLEAR" val="0"/>
  <p:tag name="KSO_WM_UNIT_VALUE" val="11"/>
  <p:tag name="KSO_WM_UNIT_TYPE" val="a"/>
  <p:tag name="KSO_WM_UNIT_INDEX" val="1"/>
  <p:tag name="KSO_WM_UNIT_PRESET_TEXT" val="Click here to add to the title"/>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86_11*d*1"/>
  <p:tag name="KSO_WM_TEMPLATE_CATEGORY" val="custom"/>
  <p:tag name="KSO_WM_TEMPLATE_INDEX" val="20202686"/>
  <p:tag name="KSO_WM_UNIT_LAYERLEVEL" val="1"/>
  <p:tag name="KSO_WM_TAG_VERSION" val="1.0"/>
  <p:tag name="KSO_WM_BEAUTIFY_FLAG" val="#wm#"/>
  <p:tag name="KSO_WM_UNIT_VALUE" val="800*1490"/>
  <p:tag name="KSO_WM_UNIT_TYPE" val="d"/>
  <p:tag name="KSO_WM_UNIT_INDEX" val="1"/>
  <p:tag name="KSO_WM_UNIT_SUPPORT_UNIT_TYPE" val="[&quot;all&quot;]"/>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86_11*d*2"/>
  <p:tag name="KSO_WM_TEMPLATE_CATEGORY" val="custom"/>
  <p:tag name="KSO_WM_TEMPLATE_INDEX" val="20202686"/>
  <p:tag name="KSO_WM_UNIT_LAYERLEVEL" val="1"/>
  <p:tag name="KSO_WM_TAG_VERSION" val="1.0"/>
  <p:tag name="KSO_WM_BEAUTIFY_FLAG" val="#wm#"/>
  <p:tag name="KSO_WM_UNIT_VALUE" val="803*1481"/>
  <p:tag name="KSO_WM_UNIT_TYPE" val="d"/>
  <p:tag name="KSO_WM_UNIT_INDEX" val="2"/>
  <p:tag name="KSO_WM_UNIT_SUPPORT_UNIT_TYPE" val="[&quot;all&quot;]"/>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86_11*f*1"/>
  <p:tag name="KSO_WM_TEMPLATE_CATEGORY" val="custom"/>
  <p:tag name="KSO_WM_TEMPLATE_INDEX" val="20202686"/>
  <p:tag name="KSO_WM_UNIT_LAYERLEVEL" val="1"/>
  <p:tag name="KSO_WM_TAG_VERSION" val="1.0"/>
  <p:tag name="KSO_WM_BEAUTIFY_FLAG" val="#wm#"/>
  <p:tag name="KSO_WM_UNIT_NOCLEAR" val="0"/>
  <p:tag name="KSO_WM_UNIT_VALUE" val="50"/>
  <p:tag name="KSO_WM_UNIT_TYPE" val="f"/>
  <p:tag name="KSO_WM_UNIT_INDEX" val="1"/>
  <p:tag name="KSO_WM_UNIT_PRESET_TEXT" val="Click here to add the text, the text is the extraction of your thought, please try to explain your point of view as succinctly as possible."/>
</p:tagLst>
</file>

<file path=ppt/tags/tag43.xml><?xml version="1.0" encoding="utf-8"?>
<p:tagLst xmlns:p="http://schemas.openxmlformats.org/presentationml/2006/main">
  <p:tag name="KSO_WM_SLIDE_ID" val="custom20202686_11"/>
  <p:tag name="KSO_WM_TEMPLATE_SUBCATEGORY" val="0"/>
  <p:tag name="KSO_WM_SLIDE_TYPE" val="text"/>
  <p:tag name="KSO_WM_SLIDE_SUBTYPE" val="picTxt"/>
  <p:tag name="KSO_WM_SLIDE_ITEM_CNT" val="0"/>
  <p:tag name="KSO_WM_SLIDE_INDEX" val="11"/>
  <p:tag name="KSO_WM_SLIDE_SIZE" val="869*422"/>
  <p:tag name="KSO_WM_SLIDE_POSITION" val="45*18"/>
  <p:tag name="KSO_WM_TAG_VERSION" val="1.0"/>
  <p:tag name="KSO_WM_BEAUTIFY_FLAG" val="#wm#"/>
  <p:tag name="KSO_WM_TEMPLATE_CATEGORY" val="custom"/>
  <p:tag name="KSO_WM_TEMPLATE_INDEX" val="20202686"/>
  <p:tag name="KSO_WM_SLIDE_LAYOUT" val="a_d_f"/>
  <p:tag name="KSO_WM_SLIDE_LAYOUT_CNT" val="1_2_2"/>
  <p:tag name="KSO_WM_TEMPLATE_MASTER_TYPE" val="1"/>
  <p:tag name="KSO_WM_TEMPLATE_COLOR_TYPE" val="1"/>
</p:tagLst>
</file>

<file path=ppt/tags/tag44.xml><?xml version="1.0" encoding="utf-8"?>
<p:tagLst xmlns:p="http://schemas.openxmlformats.org/presentationml/2006/main">
  <p:tag name="KSO_WM_UNIT_NOCLEAR" val="0"/>
  <p:tag name="KSO_WM_UNIT_VALUE" val="220"/>
  <p:tag name="KSO_WM_UNIT_HIGHLIGHT" val="0"/>
  <p:tag name="KSO_WM_UNIT_COMPATIBLE" val="0"/>
  <p:tag name="KSO_WM_UNIT_DIAGRAM_ISNUMVISUAL" val="0"/>
  <p:tag name="KSO_WM_UNIT_DIAGRAM_ISREFERUNIT" val="0"/>
  <p:tag name="KSO_WM_UNIT_TYPE" val="f"/>
  <p:tag name="KSO_WM_UNIT_INDEX" val="1"/>
  <p:tag name="KSO_WM_UNIT_ID" val="custom20202686_12*f*1"/>
  <p:tag name="KSO_WM_TEMPLATE_CATEGORY" val="custom"/>
  <p:tag name="KSO_WM_TEMPLATE_INDEX" val="20202686"/>
  <p:tag name="KSO_WM_UNIT_LAYERLEVEL" val="1"/>
  <p:tag name="KSO_WM_TAG_VERSION" val="1.0"/>
  <p:tag name="KSO_WM_BEAUTIFY_FLAG" val="#wm#"/>
  <p:tag name="KSO_WM_UNIT_PRESET_TEXT" val="Your text has been concise and well-written, but the information is inextricably inextricable and needs to be expressed in more words; but please refine the essence of your thought as much as possible, and express your views appropriately, often with twice the result with half the effort."/>
</p:tagLst>
</file>

<file path=ppt/tags/tag45.xml><?xml version="1.0" encoding="utf-8"?>
<p:tagLst xmlns:p="http://schemas.openxmlformats.org/presentationml/2006/main">
  <p:tag name="KSO_WM_UNIT_NOCLEAR" val="0"/>
  <p:tag name="KSO_WM_UNIT_VALUE" val="220"/>
  <p:tag name="KSO_WM_UNIT_HIGHLIGHT" val="0"/>
  <p:tag name="KSO_WM_UNIT_COMPATIBLE" val="0"/>
  <p:tag name="KSO_WM_UNIT_DIAGRAM_ISNUMVISUAL" val="0"/>
  <p:tag name="KSO_WM_UNIT_DIAGRAM_ISREFERUNIT" val="0"/>
  <p:tag name="KSO_WM_UNIT_TYPE" val="f"/>
  <p:tag name="KSO_WM_UNIT_INDEX" val="1"/>
  <p:tag name="KSO_WM_UNIT_ID" val="custom20202686_12*f*1"/>
  <p:tag name="KSO_WM_TEMPLATE_CATEGORY" val="custom"/>
  <p:tag name="KSO_WM_TEMPLATE_INDEX" val="20202686"/>
  <p:tag name="KSO_WM_UNIT_LAYERLEVEL" val="1"/>
  <p:tag name="KSO_WM_TAG_VERSION" val="1.0"/>
  <p:tag name="KSO_WM_BEAUTIFY_FLAG" val="#wm#"/>
  <p:tag name="KSO_WM_UNIT_PRESET_TEXT" val="Your text has been concise and well-written, but the information is inextricably inextricable and needs to be expressed in more words; but please refine the essence of your thought as much as possible, and express your views appropriately, often with twice the result with half the effort."/>
</p:tagLst>
</file>

<file path=ppt/tags/tag46.xml><?xml version="1.0" encoding="utf-8"?>
<p:tagLst xmlns:p="http://schemas.openxmlformats.org/presentationml/2006/main">
  <p:tag name="KSO_WM_SLIDE_ID" val="custom20202686_12"/>
  <p:tag name="KSO_WM_TEMPLATE_SUBCATEGORY" val="0"/>
  <p:tag name="KSO_WM_SLIDE_TYPE" val="text"/>
  <p:tag name="KSO_WM_SLIDE_SUBTYPE" val="pureTxt"/>
  <p:tag name="KSO_WM_SLIDE_ITEM_CNT" val="0"/>
  <p:tag name="KSO_WM_SLIDE_INDEX" val="12"/>
  <p:tag name="KSO_WM_SLIDE_SIZE" val="720*329"/>
  <p:tag name="KSO_WM_SLIDE_POSITION" val="119*105"/>
  <p:tag name="KSO_WM_TAG_VERSION" val="1.0"/>
  <p:tag name="KSO_WM_BEAUTIFY_FLAG" val="#wm#"/>
  <p:tag name="KSO_WM_TEMPLATE_CATEGORY" val="custom"/>
  <p:tag name="KSO_WM_TEMPLATE_INDEX" val="20202686"/>
  <p:tag name="KSO_WM_SLIDE_LAYOUT" val="a_f"/>
  <p:tag name="KSO_WM_SLIDE_LAYOUT_CNT" val="1_1"/>
  <p:tag name="KSO_WM_TEMPLATE_MASTER_TYPE" val="1"/>
  <p:tag name="KSO_WM_TEMPLATE_COLOR_TYPE" val="1"/>
</p:tagLst>
</file>

<file path=ppt/tags/tag47.xml><?xml version="1.0" encoding="utf-8"?>
<p:tagLst xmlns:p="http://schemas.openxmlformats.org/presentationml/2006/main">
  <p:tag name="KSO_WM_UNIT_ISCONTENTS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02686_6*a*1"/>
  <p:tag name="KSO_WM_TEMPLATE_CATEGORY" val="custom"/>
  <p:tag name="KSO_WM_TEMPLATE_INDEX" val="20202686"/>
  <p:tag name="KSO_WM_UNIT_LAYERLEVEL" val="1"/>
  <p:tag name="KSO_WM_TAG_VERSION" val="1.0"/>
  <p:tag name="KSO_WM_BEAUTIFY_FLAG" val="#wm#"/>
  <p:tag name="KSO_WM_UNIT_PRESET_TEXT" val="Click here to add to the title"/>
</p:tagLst>
</file>

<file path=ppt/tags/tag48.xml><?xml version="1.0" encoding="utf-8"?>
<p:tagLst xmlns:p="http://schemas.openxmlformats.org/presentationml/2006/main">
  <p:tag name="KSO_WM_SLIDE_ID" val="custom20202686_6"/>
  <p:tag name="KSO_WM_TEMPLATE_SUBCATEGORY" val="0"/>
  <p:tag name="KSO_WM_TEMPLATE_MASTER_TYPE" val="1"/>
  <p:tag name="KSO_WM_TEMPLATE_COLOR_TYPE" val="1"/>
  <p:tag name="KSO_WM_SLIDE_ITEM_CNT" val="0"/>
  <p:tag name="KSO_WM_SLIDE_INDEX" val="6"/>
  <p:tag name="KSO_WM_TAG_VERSION" val="1.0"/>
  <p:tag name="KSO_WM_BEAUTIFY_FLAG" val="#wm#"/>
  <p:tag name="KSO_WM_TEMPLATE_CATEGORY" val="custom"/>
  <p:tag name="KSO_WM_TEMPLATE_INDEX" val="20202686"/>
  <p:tag name="KSO_WM_SLIDE_LAYOUT" val="a_d_f"/>
  <p:tag name="KSO_WM_SLIDE_LAYOUT_CNT" val="1_1_1"/>
  <p:tag name="KSO_WM_SLIDE_TYPE" val="text"/>
  <p:tag name="KSO_WM_SLIDE_SUBTYPE" val="picTxt"/>
  <p:tag name="KSO_WM_SLIDE_SIZE" val="864*443"/>
  <p:tag name="KSO_WM_SLIDE_POSITION" val="47*48"/>
</p:tagLst>
</file>

<file path=ppt/tags/tag49.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02686_8*a*1"/>
  <p:tag name="KSO_WM_TEMPLATE_CATEGORY" val="custom"/>
  <p:tag name="KSO_WM_TEMPLATE_INDEX" val="20202686"/>
  <p:tag name="KSO_WM_UNIT_LAYERLEVEL" val="1"/>
  <p:tag name="KSO_WM_TAG_VERSION" val="1.0"/>
  <p:tag name="KSO_WM_BEAUTIFY_FLAG" val="#wm#"/>
  <p:tag name="KSO_WM_UNIT_PRESET_TEXT" val="Click here to add to the title"/>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86_5*b*1"/>
  <p:tag name="KSO_WM_TEMPLATE_CATEGORY" val="custom"/>
  <p:tag name="KSO_WM_TEMPLATE_INDEX" val="20202686"/>
  <p:tag name="KSO_WM_UNIT_LAYERLEVEL" val="1"/>
  <p:tag name="KSO_WM_TAG_VERSION" val="1.0"/>
  <p:tag name="KSO_WM_BEAUTIFY_FLAG" val="#wm#"/>
  <p:tag name="KSO_WM_UNIT_ISCONTENTSTITLE" val="0"/>
  <p:tag name="KSO_WM_UNIT_NOCLEAR" val="0"/>
  <p:tag name="KSO_WM_UNIT_VALUE" val="102"/>
  <p:tag name="KSO_WM_UNIT_TYPE" val="b"/>
  <p:tag name="KSO_WM_UNIT_INDEX" val="1"/>
  <p:tag name="KSO_WM_UNIT_PRESET_TEXT" val="Click here to add the text, the text is the extraction of your thought, in order to finally present the good effect of the release, please try to be concise and concise; if necessary, add or subtract the text as needed, so that the viewer can accurately understand the message you convey."/>
</p:tagLst>
</file>

<file path=ppt/tags/tag50.xml><?xml version="1.0" encoding="utf-8"?>
<p:tagLst xmlns:p="http://schemas.openxmlformats.org/presentationml/2006/main">
  <p:tag name="KSO_WM_UNIT_PRESET_TEXT" val="Click here to add the text, the text is the extraction of your thought, please try to explain your point of view as succinctly as possible.&#13;Your text has been concise and well-written, but the information is inextricably inextricable and needs to be expressed in more words; but please refine the essence of your thought as much as possible, and express your views appropriately, often with twice the result with half the effort."/>
  <p:tag name="KSO_WM_UNIT_NOCLEAR" val="0"/>
  <p:tag name="KSO_WM_UNIT_VALUE" val="216"/>
  <p:tag name="KSO_WM_UNIT_HIGHLIGHT" val="0"/>
  <p:tag name="KSO_WM_UNIT_COMPATIBLE" val="0"/>
  <p:tag name="KSO_WM_UNIT_DIAGRAM_ISNUMVISUAL" val="0"/>
  <p:tag name="KSO_WM_UNIT_DIAGRAM_ISREFERUNIT" val="0"/>
  <p:tag name="KSO_WM_UNIT_TYPE" val="f"/>
  <p:tag name="KSO_WM_UNIT_INDEX" val="1"/>
  <p:tag name="KSO_WM_UNIT_ID" val="custom20202686_8*f*1"/>
  <p:tag name="KSO_WM_TEMPLATE_CATEGORY" val="custom"/>
  <p:tag name="KSO_WM_TEMPLATE_INDEX" val="20202686"/>
  <p:tag name="KSO_WM_UNIT_LAYERLEVEL" val="1"/>
  <p:tag name="KSO_WM_TAG_VERSION" val="1.0"/>
  <p:tag name="KSO_WM_BEAUTIFY_FLAG" val="#wm#"/>
</p:tagLst>
</file>

<file path=ppt/tags/tag51.xml><?xml version="1.0" encoding="utf-8"?>
<p:tagLst xmlns:p="http://schemas.openxmlformats.org/presentationml/2006/main">
  <p:tag name="KSO_WM_SLIDE_ID" val="custom20202686_8"/>
  <p:tag name="KSO_WM_TEMPLATE_SUBCATEGORY" val="0"/>
  <p:tag name="KSO_WM_SLIDE_TYPE" val="text"/>
  <p:tag name="KSO_WM_SLIDE_SUBTYPE" val="picTxt"/>
  <p:tag name="KSO_WM_SLIDE_ITEM_CNT" val="0"/>
  <p:tag name="KSO_WM_SLIDE_INDEX" val="8"/>
  <p:tag name="KSO_WM_SLIDE_SIZE" val="865*400"/>
  <p:tag name="KSO_WM_SLIDE_POSITION" val="45*60"/>
  <p:tag name="KSO_WM_TAG_VERSION" val="1.0"/>
  <p:tag name="KSO_WM_BEAUTIFY_FLAG" val="#wm#"/>
  <p:tag name="KSO_WM_TEMPLATE_CATEGORY" val="custom"/>
  <p:tag name="KSO_WM_TEMPLATE_INDEX" val="20202686"/>
  <p:tag name="KSO_WM_SLIDE_LAYOUT" val="a_d_f"/>
  <p:tag name="KSO_WM_SLIDE_LAYOUT_CNT" val="1_1_1"/>
  <p:tag name="KSO_WM_TEMPLATE_MASTER_TYPE" val="1"/>
  <p:tag name="KSO_WM_TEMPLATE_COLOR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86_5*a*1"/>
  <p:tag name="KSO_WM_TEMPLATE_CATEGORY" val="custom"/>
  <p:tag name="KSO_WM_TEMPLATE_INDEX" val="20202686"/>
  <p:tag name="KSO_WM_UNIT_LAYERLEVEL" val="1"/>
  <p:tag name="KSO_WM_TAG_VERSION" val="1.0"/>
  <p:tag name="KSO_WM_BEAUTIFY_FLAG" val="#wm#"/>
  <p:tag name="KSO_WM_UNIT_ISCONTENTSTITLE" val="0"/>
  <p:tag name="KSO_WM_UNIT_NOCLEAR" val="0"/>
  <p:tag name="KSO_WM_UNIT_VALUE" val="11"/>
  <p:tag name="KSO_WM_UNIT_TYPE" val="a"/>
  <p:tag name="KSO_WM_UNIT_INDEX" val="1"/>
  <p:tag name="KSO_WM_UNIT_PRESET_TEXT" val="Click here to add to the title"/>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86_5*b*1"/>
  <p:tag name="KSO_WM_TEMPLATE_CATEGORY" val="custom"/>
  <p:tag name="KSO_WM_TEMPLATE_INDEX" val="20202686"/>
  <p:tag name="KSO_WM_UNIT_LAYERLEVEL" val="1"/>
  <p:tag name="KSO_WM_TAG_VERSION" val="1.0"/>
  <p:tag name="KSO_WM_BEAUTIFY_FLAG" val="#wm#"/>
  <p:tag name="KSO_WM_UNIT_ISCONTENTSTITLE" val="0"/>
  <p:tag name="KSO_WM_UNIT_NOCLEAR" val="0"/>
  <p:tag name="KSO_WM_UNIT_VALUE" val="102"/>
  <p:tag name="KSO_WM_UNIT_TYPE" val="b"/>
  <p:tag name="KSO_WM_UNIT_INDEX" val="1"/>
  <p:tag name="KSO_WM_UNIT_PRESET_TEXT" val="Click here to add the text, the text is the extraction of your thought, in order to finally present the good effect of the release, please try to be concise and concise; if necessary, add or subtract the text as needed, so that the viewer can accurately understand the message you convey."/>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86_5*b*1"/>
  <p:tag name="KSO_WM_TEMPLATE_CATEGORY" val="custom"/>
  <p:tag name="KSO_WM_TEMPLATE_INDEX" val="20202686"/>
  <p:tag name="KSO_WM_UNIT_LAYERLEVEL" val="1"/>
  <p:tag name="KSO_WM_TAG_VERSION" val="1.0"/>
  <p:tag name="KSO_WM_BEAUTIFY_FLAG" val="#wm#"/>
  <p:tag name="KSO_WM_UNIT_ISCONTENTSTITLE" val="0"/>
  <p:tag name="KSO_WM_UNIT_NOCLEAR" val="0"/>
  <p:tag name="KSO_WM_UNIT_VALUE" val="102"/>
  <p:tag name="KSO_WM_UNIT_TYPE" val="b"/>
  <p:tag name="KSO_WM_UNIT_INDEX" val="1"/>
  <p:tag name="KSO_WM_UNIT_PRESET_TEXT" val="Click here to add the text, the text is the extraction of your thought, in order to finally present the good effect of the release, please try to be concise and concise; if necessary, add or subtract the text as needed, so that the viewer can accurately understand the message you convey."/>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86_5*b*1"/>
  <p:tag name="KSO_WM_TEMPLATE_CATEGORY" val="custom"/>
  <p:tag name="KSO_WM_TEMPLATE_INDEX" val="20202686"/>
  <p:tag name="KSO_WM_UNIT_LAYERLEVEL" val="1"/>
  <p:tag name="KSO_WM_TAG_VERSION" val="1.0"/>
  <p:tag name="KSO_WM_BEAUTIFY_FLAG" val="#wm#"/>
  <p:tag name="KSO_WM_UNIT_ISCONTENTSTITLE" val="0"/>
  <p:tag name="KSO_WM_UNIT_NOCLEAR" val="0"/>
  <p:tag name="KSO_WM_UNIT_VALUE" val="102"/>
  <p:tag name="KSO_WM_UNIT_TYPE" val="b"/>
  <p:tag name="KSO_WM_UNIT_INDEX" val="1"/>
  <p:tag name="KSO_WM_UNIT_PRESET_TEXT" val="Click here to add the text, the text is the extraction of your thought, in order to finally present the good effect of the release, please try to be concise and concise; if necessary, add or subtract the text as needed, so that the viewer can accurately understand the message you convey."/>
</p:tagLst>
</file>

<file path=ppt/tags/tag56.xml><?xml version="1.0" encoding="utf-8"?>
<p:tagLst xmlns:p="http://schemas.openxmlformats.org/presentationml/2006/main">
  <p:tag name="KSO_WM_SLIDE_ID" val="custom20202686_5"/>
  <p:tag name="KSO_WM_TEMPLATE_SUBCATEGORY" val="0"/>
  <p:tag name="KSO_WM_TEMPLATE_MASTER_TYPE" val="1"/>
  <p:tag name="KSO_WM_TEMPLATE_COLOR_TYPE" val="1"/>
  <p:tag name="KSO_WM_SLIDE_ITEM_CNT" val="0"/>
  <p:tag name="KSO_WM_SLIDE_INDEX" val="5"/>
  <p:tag name="KSO_WM_TAG_VERSION" val="1.0"/>
  <p:tag name="KSO_WM_BEAUTIFY_FLAG" val="#wm#"/>
  <p:tag name="KSO_WM_TEMPLATE_CATEGORY" val="custom"/>
  <p:tag name="KSO_WM_TEMPLATE_INDEX" val="20202686"/>
  <p:tag name="KSO_WM_SLIDE_TYPE" val="sectionTitle"/>
  <p:tag name="KSO_WM_SLIDE_SUBTYPE" val="pureTxt"/>
  <p:tag name="KSO_WM_SLIDE_LAYOUT" val="a_b_e"/>
  <p:tag name="KSO_WM_SLIDE_LAYOUT_CNT" val="1_1_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86_5*b*1"/>
  <p:tag name="KSO_WM_TEMPLATE_CATEGORY" val="custom"/>
  <p:tag name="KSO_WM_TEMPLATE_INDEX" val="20202686"/>
  <p:tag name="KSO_WM_UNIT_LAYERLEVEL" val="1"/>
  <p:tag name="KSO_WM_TAG_VERSION" val="1.0"/>
  <p:tag name="KSO_WM_BEAUTIFY_FLAG" val="#wm#"/>
  <p:tag name="KSO_WM_UNIT_ISCONTENTSTITLE" val="0"/>
  <p:tag name="KSO_WM_UNIT_NOCLEAR" val="0"/>
  <p:tag name="KSO_WM_UNIT_VALUE" val="102"/>
  <p:tag name="KSO_WM_UNIT_TYPE" val="b"/>
  <p:tag name="KSO_WM_UNIT_INDEX" val="1"/>
  <p:tag name="KSO_WM_UNIT_PRESET_TEXT" val="Click here to add the text, the text is the extraction of your thought, in order to finally present the good effect of the release, please try to be concise and concise; if necessary, add or subtract the text as needed, so that the viewer can accurately understand the message you convey."/>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86_5*b*1"/>
  <p:tag name="KSO_WM_TEMPLATE_CATEGORY" val="custom"/>
  <p:tag name="KSO_WM_TEMPLATE_INDEX" val="20202686"/>
  <p:tag name="KSO_WM_UNIT_LAYERLEVEL" val="1"/>
  <p:tag name="KSO_WM_TAG_VERSION" val="1.0"/>
  <p:tag name="KSO_WM_BEAUTIFY_FLAG" val="#wm#"/>
  <p:tag name="KSO_WM_UNIT_ISCONTENTSTITLE" val="0"/>
  <p:tag name="KSO_WM_UNIT_NOCLEAR" val="0"/>
  <p:tag name="KSO_WM_UNIT_VALUE" val="102"/>
  <p:tag name="KSO_WM_UNIT_TYPE" val="b"/>
  <p:tag name="KSO_WM_UNIT_INDEX" val="1"/>
  <p:tag name="KSO_WM_UNIT_PRESET_TEXT" val="Click here to add the text, the text is the extraction of your thought, in order to finally present the good effect of the release, please try to be concise and concise; if necessary, add or subtract the text as needed, so that the viewer can accurately understand the message you convey."/>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86_5*b*1"/>
  <p:tag name="KSO_WM_TEMPLATE_CATEGORY" val="custom"/>
  <p:tag name="KSO_WM_TEMPLATE_INDEX" val="20202686"/>
  <p:tag name="KSO_WM_UNIT_LAYERLEVEL" val="1"/>
  <p:tag name="KSO_WM_TAG_VERSION" val="1.0"/>
  <p:tag name="KSO_WM_BEAUTIFY_FLAG" val="#wm#"/>
  <p:tag name="KSO_WM_UNIT_ISCONTENTSTITLE" val="0"/>
  <p:tag name="KSO_WM_UNIT_NOCLEAR" val="0"/>
  <p:tag name="KSO_WM_UNIT_VALUE" val="102"/>
  <p:tag name="KSO_WM_UNIT_TYPE" val="b"/>
  <p:tag name="KSO_WM_UNIT_INDEX" val="1"/>
  <p:tag name="KSO_WM_UNIT_PRESET_TEXT" val="Click here to add the text, the text is the extraction of your thought, in order to finally present the good effect of the release, please try to be concise and concise; if necessary, add or subtract the text as needed, so that the viewer can accurately understand the message you convey."/>
</p:tagLst>
</file>

<file path=ppt/tags/tag9.xml><?xml version="1.0" encoding="utf-8"?>
<p:tagLst xmlns:p="http://schemas.openxmlformats.org/presentationml/2006/main">
  <p:tag name="KSO_WM_SLIDE_ID" val="custom20202686_5"/>
  <p:tag name="KSO_WM_TEMPLATE_SUBCATEGORY" val="0"/>
  <p:tag name="KSO_WM_TEMPLATE_MASTER_TYPE" val="1"/>
  <p:tag name="KSO_WM_TEMPLATE_COLOR_TYPE" val="1"/>
  <p:tag name="KSO_WM_SLIDE_ITEM_CNT" val="0"/>
  <p:tag name="KSO_WM_SLIDE_INDEX" val="5"/>
  <p:tag name="KSO_WM_TAG_VERSION" val="1.0"/>
  <p:tag name="KSO_WM_BEAUTIFY_FLAG" val="#wm#"/>
  <p:tag name="KSO_WM_TEMPLATE_CATEGORY" val="custom"/>
  <p:tag name="KSO_WM_TEMPLATE_INDEX" val="20202686"/>
  <p:tag name="KSO_WM_SLIDE_TYPE" val="sectionTitle"/>
  <p:tag name="KSO_WM_SLIDE_SUBTYPE" val="pureTxt"/>
  <p:tag name="KSO_WM_SLIDE_LAYOUT" val="a_b_e"/>
  <p:tag name="KSO_WM_SLIDE_LAYOUT_CNT" val="1_1_1"/>
</p:tagLst>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Arial"/>
        <a:cs typeface="Arial"/>
      </a:majorFont>
      <a:minorFont>
        <a:latin typeface="Calibri"/>
        <a:ea typeface="Arial"/>
        <a:cs typeface="Arial"/>
      </a:minorFont>
    </a:fontScheme>
    <a:fmtScheme name="Стандартная">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12435</Words>
  <Application>WPS Presentation</Application>
  <PresentationFormat>Произвольный</PresentationFormat>
  <Paragraphs>288</Paragraphs>
  <Slides>27</Slides>
  <Notes>13</Notes>
  <HiddenSlides>0</HiddenSlides>
  <MMClips>2</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27</vt:i4>
      </vt:variant>
    </vt:vector>
  </HeadingPairs>
  <TitlesOfParts>
    <vt:vector size="43" baseType="lpstr">
      <vt:lpstr>Arial</vt:lpstr>
      <vt:lpstr>SimSun</vt:lpstr>
      <vt:lpstr>Wingdings</vt:lpstr>
      <vt:lpstr>Helvetica Neue</vt:lpstr>
      <vt:lpstr>Calibri</vt:lpstr>
      <vt:lpstr>Arial</vt:lpstr>
      <vt:lpstr>SF UI Text Semibold</vt:lpstr>
      <vt:lpstr>Euphorigenic</vt:lpstr>
      <vt:lpstr>Circe Bold</vt:lpstr>
      <vt:lpstr>Calibri</vt:lpstr>
      <vt:lpstr>Wingdings</vt:lpstr>
      <vt:lpstr>Microsoft YaHei</vt:lpstr>
      <vt:lpstr>Arial Unicode MS</vt:lpstr>
      <vt:lpstr>Calibri Light</vt:lpstr>
      <vt:lpstr>Segoe UI</vt:lpstr>
      <vt:lpstr>Тема Office</vt:lpstr>
      <vt:lpstr>PowerPoint 演示文稿</vt:lpstr>
      <vt:lpstr>Наши контакты: </vt:lpstr>
      <vt:lpstr>План работы до 2025 года в Пермском крае </vt:lpstr>
      <vt:lpstr>План работы до 2025 года в Пермском крае </vt:lpstr>
      <vt:lpstr>План работы до 2025 года в Пермском крае </vt:lpstr>
      <vt:lpstr>Нормативно-правовое обеспечение преподавания русского языка как иностранного в РФ </vt:lpstr>
      <vt:lpstr>Уровни владения русским языком как иностранным языком, определяющие степени сформированности коммуникативной компетенции по русскому языку как иностранному, иностранными гражданами и лицами без гражданства:   </vt:lpstr>
      <vt:lpstr>Основные задачи преподавания РКИ </vt:lpstr>
      <vt:lpstr>Профессиональные компетенции педагога</vt:lpstr>
      <vt:lpstr>PowerPoint 演示文稿</vt:lpstr>
      <vt:lpstr>Учебный план (Федеральный государственный образовательный стандарт основного общего образования, 2021)</vt:lpstr>
      <vt:lpstr>Методика преподавания русского как государственного языка, родного и иностранного языка разнится.</vt:lpstr>
      <vt:lpstr>PowerPoint 演示文稿</vt:lpstr>
      <vt:lpstr>PowerPoint 演示文稿</vt:lpstr>
      <vt:lpstr>Возникает три цели обучения языку:</vt:lpstr>
      <vt:lpstr>Три типа затруднений:</vt:lpstr>
      <vt:lpstr>Преодолеваем затруднения вместе  с обучающимися</vt:lpstr>
      <vt:lpstr>Перенос знаний бывает непосредственным (в случае примнения знаний к явлениям одного и того же рода) и опосредованным (применения знаний из одной области в другой).</vt:lpstr>
      <vt:lpstr>PowerPoint 演示文稿</vt:lpstr>
      <vt:lpstr>Уровни языка, по Чарльзу Осгуду:</vt:lpstr>
      <vt:lpstr>ШАГ 5. ИСПОЛЬЗОВАНИЕ ФОНЕТИЧЕСКИХ СООТВЕТСТВИЙ В РОДНОМ ЯЗЫКЕ ОБУЧАЮЩЕГОСЯ И В ИЗУЧАЕМОМ ИНОСТРАННОМ ЯЗЫКЕ</vt:lpstr>
      <vt:lpstr>PowerPoint 演示文稿</vt:lpstr>
      <vt:lpstr>PowerPoint 演示文稿</vt:lpstr>
      <vt:lpstr>Три дидактических ориентира, согласно ФГОС ООО:</vt:lpstr>
      <vt:lpstr>Гуманистическое межнациональное взаимодействие осуществляется на следующих уровнях:</vt:lpstr>
      <vt:lpstr>Наши контакты: </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ИТОГИ РЕАЛИЗАЦИИ НАЦИОНАЛЬНЫХ ПРОЕКТОВ В ПЕРМСКОМ КРАЕ В 2019 г.</dc:title>
  <dc:creator>Щербинина Ирина Михайловна</dc:creator>
  <cp:lastModifiedBy>Екатерина Смерд�</cp:lastModifiedBy>
  <cp:revision>1992</cp:revision>
  <dcterms:created xsi:type="dcterms:W3CDTF">2023-08-22T07:41:00Z</dcterms:created>
  <dcterms:modified xsi:type="dcterms:W3CDTF">2023-09-13T13:09:08Z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5425D7631BC745EA863A49D821125A8F</vt:lpwstr>
  </property>
  <property fmtid="{D5CDD505-2E9C-101B-9397-08002B2CF9AE}" pid="3" name="KSOProductBuildVer">
    <vt:lpwstr>1033-11.2.0.10451</vt:lpwstr>
  </property>
</Properties>
</file>